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430" r:id="rId2"/>
    <p:sldId id="431" r:id="rId3"/>
    <p:sldId id="432" r:id="rId4"/>
    <p:sldId id="433" r:id="rId5"/>
    <p:sldId id="434" r:id="rId6"/>
    <p:sldId id="435" r:id="rId7"/>
    <p:sldId id="436" r:id="rId8"/>
    <p:sldId id="438" r:id="rId9"/>
  </p:sldIdLst>
  <p:sldSz cx="9721850" cy="6858000"/>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30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8A8E8"/>
    <a:srgbClr val="1599EB"/>
    <a:srgbClr val="00FFFF"/>
    <a:srgbClr val="00CCFF"/>
    <a:srgbClr val="339966"/>
    <a:srgbClr val="CCE8E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4714" autoAdjust="0"/>
  </p:normalViewPr>
  <p:slideViewPr>
    <p:cSldViewPr>
      <p:cViewPr varScale="1">
        <p:scale>
          <a:sx n="64" d="100"/>
          <a:sy n="64" d="100"/>
        </p:scale>
        <p:origin x="1224" y="52"/>
      </p:cViewPr>
      <p:guideLst>
        <p:guide orient="horz" pos="2160"/>
        <p:guide pos="306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285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ea typeface="宋体" pitchFamily="2" charset="-122"/>
              </a:defRPr>
            </a:lvl1pPr>
          </a:lstStyle>
          <a:p>
            <a:pPr>
              <a:defRPr/>
            </a:pPr>
            <a:endParaRPr lang="zh-CN" altLang="en-US"/>
          </a:p>
        </p:txBody>
      </p:sp>
      <p:sp>
        <p:nvSpPr>
          <p:cNvPr id="2181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ea typeface="宋体" pitchFamily="2" charset="-122"/>
              </a:defRPr>
            </a:lvl1pPr>
          </a:lstStyle>
          <a:p>
            <a:pPr>
              <a:defRPr/>
            </a:pPr>
            <a:fld id="{3CB7D8F5-F0AE-44DA-956F-C78369E38D60}" type="datetimeFigureOut">
              <a:rPr lang="zh-CN" altLang="en-US"/>
              <a:pPr>
                <a:defRPr/>
              </a:pPr>
              <a:t>2021-8-27</a:t>
            </a:fld>
            <a:endParaRPr lang="en-US" altLang="zh-CN"/>
          </a:p>
        </p:txBody>
      </p:sp>
      <p:sp>
        <p:nvSpPr>
          <p:cNvPr id="2181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ea typeface="宋体" pitchFamily="2" charset="-122"/>
              </a:defRPr>
            </a:lvl1pPr>
          </a:lstStyle>
          <a:p>
            <a:pPr>
              <a:defRPr/>
            </a:pPr>
            <a:endParaRPr lang="en-US" altLang="zh-CN"/>
          </a:p>
        </p:txBody>
      </p:sp>
      <p:sp>
        <p:nvSpPr>
          <p:cNvPr id="2181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ea typeface="宋体" pitchFamily="2" charset="-122"/>
              </a:defRPr>
            </a:lvl1pPr>
          </a:lstStyle>
          <a:p>
            <a:pPr>
              <a:defRPr/>
            </a:pPr>
            <a:fld id="{F42AB310-4FB1-4059-9937-3B5663702C60}" type="slidenum">
              <a:rPr lang="zh-CN" altLang="en-US"/>
              <a:pPr>
                <a:defRPr/>
              </a:pPr>
              <a:t>‹#›</a:t>
            </a:fld>
            <a:endParaRPr lang="en-US" altLang="zh-CN"/>
          </a:p>
        </p:txBody>
      </p:sp>
    </p:spTree>
    <p:extLst>
      <p:ext uri="{BB962C8B-B14F-4D97-AF65-F5344CB8AC3E}">
        <p14:creationId xmlns:p14="http://schemas.microsoft.com/office/powerpoint/2010/main" val="2911265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b="0">
                <a:ea typeface="宋体" pitchFamily="2" charset="-122"/>
              </a:defRPr>
            </a:lvl1pPr>
          </a:lstStyle>
          <a:p>
            <a:pPr>
              <a:defRPr/>
            </a:pPr>
            <a:endParaRPr lang="en-US" altLang="zh-CN"/>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b="0">
                <a:ea typeface="宋体" pitchFamily="2" charset="-122"/>
              </a:defRPr>
            </a:lvl1pPr>
          </a:lstStyle>
          <a:p>
            <a:pPr>
              <a:defRPr/>
            </a:pPr>
            <a:fld id="{67155767-667B-4C49-BC79-6B412324FECB}" type="datetimeFigureOut">
              <a:rPr lang="zh-CN" altLang="en-US"/>
              <a:pPr>
                <a:defRPr/>
              </a:pPr>
              <a:t>2021-8-27</a:t>
            </a:fld>
            <a:endParaRPr lang="en-US" altLang="zh-CN"/>
          </a:p>
        </p:txBody>
      </p:sp>
      <p:sp>
        <p:nvSpPr>
          <p:cNvPr id="13316" name="Rectangle 4"/>
          <p:cNvSpPr>
            <a:spLocks noGrp="1" noRot="1" noChangeAspect="1" noChangeArrowheads="1" noTextEdit="1"/>
          </p:cNvSpPr>
          <p:nvPr>
            <p:ph type="sldImg" idx="2"/>
          </p:nvPr>
        </p:nvSpPr>
        <p:spPr bwMode="auto">
          <a:xfrm>
            <a:off x="998538" y="685800"/>
            <a:ext cx="4860925"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b="0">
                <a:ea typeface="宋体" pitchFamily="2" charset="-122"/>
              </a:defRPr>
            </a:lvl1pPr>
          </a:lstStyle>
          <a:p>
            <a:pPr>
              <a:defRPr/>
            </a:pPr>
            <a:endParaRPr lang="en-US" altLang="zh-CN"/>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b="0">
                <a:ea typeface="宋体" pitchFamily="2" charset="-122"/>
              </a:defRPr>
            </a:lvl1pPr>
          </a:lstStyle>
          <a:p>
            <a:pPr>
              <a:defRPr/>
            </a:pPr>
            <a:fld id="{37BA400C-F1FB-46A4-8499-D01372A49E02}" type="slidenum">
              <a:rPr lang="zh-CN" altLang="en-US"/>
              <a:pPr>
                <a:defRPr/>
              </a:pPr>
              <a:t>‹#›</a:t>
            </a:fld>
            <a:endParaRPr lang="en-US" altLang="zh-CN"/>
          </a:p>
        </p:txBody>
      </p:sp>
    </p:spTree>
    <p:extLst>
      <p:ext uri="{BB962C8B-B14F-4D97-AF65-F5344CB8AC3E}">
        <p14:creationId xmlns:p14="http://schemas.microsoft.com/office/powerpoint/2010/main" val="27848070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1" descr="RQK1F2_Z[MT8$K)1V0@GX~M"/>
          <p:cNvPicPr>
            <a:picLocks noChangeAspect="1" noChangeArrowheads="1"/>
          </p:cNvPicPr>
          <p:nvPr userDrawn="1"/>
        </p:nvPicPr>
        <p:blipFill rotWithShape="1">
          <a:blip r:embed="rId2" cstate="print"/>
          <a:srcRect l="47332" t="-3979"/>
          <a:stretch/>
        </p:blipFill>
        <p:spPr bwMode="auto">
          <a:xfrm>
            <a:off x="6661125" y="1124744"/>
            <a:ext cx="1128738" cy="477044"/>
          </a:xfrm>
          <a:prstGeom prst="rect">
            <a:avLst/>
          </a:prstGeom>
          <a:noFill/>
          <a:ln w="9525">
            <a:noFill/>
            <a:miter lim="800000"/>
            <a:headEnd/>
            <a:tailEnd/>
          </a:ln>
        </p:spPr>
      </p:pic>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4" name="TextBox 3"/>
          <p:cNvSpPr txBox="1"/>
          <p:nvPr userDrawn="1"/>
        </p:nvSpPr>
        <p:spPr>
          <a:xfrm flipV="1">
            <a:off x="6146800" y="142875"/>
            <a:ext cx="3354388" cy="646113"/>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pic>
        <p:nvPicPr>
          <p:cNvPr id="5" name="Picture 1" descr="RQK1F2_Z[MT8$K)1V0@GX~M"/>
          <p:cNvPicPr>
            <a:picLocks noChangeAspect="1" noChangeArrowheads="1"/>
          </p:cNvPicPr>
          <p:nvPr userDrawn="1"/>
        </p:nvPicPr>
        <p:blipFill rotWithShape="1">
          <a:blip r:embed="rId2" cstate="print"/>
          <a:srcRect l="47944" t="10099"/>
          <a:stretch/>
        </p:blipFill>
        <p:spPr bwMode="auto">
          <a:xfrm>
            <a:off x="8317309" y="260648"/>
            <a:ext cx="1115616" cy="412452"/>
          </a:xfrm>
          <a:prstGeom prst="rect">
            <a:avLst/>
          </a:prstGeom>
          <a:noFill/>
          <a:ln w="9525">
            <a:noFill/>
            <a:miter lim="800000"/>
            <a:headEnd/>
            <a:tailEnd/>
          </a:ln>
        </p:spPr>
      </p:pic>
      <p:sp>
        <p:nvSpPr>
          <p:cNvPr id="6" name="TextBox 5"/>
          <p:cNvSpPr txBox="1"/>
          <p:nvPr userDrawn="1"/>
        </p:nvSpPr>
        <p:spPr>
          <a:xfrm flipV="1">
            <a:off x="6367463" y="6211888"/>
            <a:ext cx="3354387" cy="646112"/>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sp>
        <p:nvSpPr>
          <p:cNvPr id="3" name="竖排文字占位符 2"/>
          <p:cNvSpPr>
            <a:spLocks noGrp="1"/>
          </p:cNvSpPr>
          <p:nvPr>
            <p:ph type="body" orient="vert" idx="1"/>
          </p:nvPr>
        </p:nvSpPr>
        <p:spPr/>
        <p:txBody>
          <a:bodyPr vert="eaVert"/>
          <a:lstStyle>
            <a:lvl1pPr>
              <a:buNone/>
              <a:defRPr/>
            </a:lvl1pPr>
          </a:lstStyle>
          <a:p>
            <a:pPr lvl="0"/>
            <a:endParaRPr lang="zh-CN" alt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6308725" y="53975"/>
            <a:ext cx="2895600" cy="631825"/>
          </a:xfrm>
          <a:prstGeom prst="rect">
            <a:avLst/>
          </a:prstGeom>
          <a:noFill/>
          <a:ln w="9525">
            <a:noFill/>
            <a:miter lim="800000"/>
            <a:headEnd/>
            <a:tailEnd/>
          </a:ln>
        </p:spPr>
      </p:pic>
      <p:sp>
        <p:nvSpPr>
          <p:cNvPr id="5" name="TextBox 4"/>
          <p:cNvSpPr txBox="1"/>
          <p:nvPr userDrawn="1"/>
        </p:nvSpPr>
        <p:spPr>
          <a:xfrm flipV="1">
            <a:off x="6146800" y="142875"/>
            <a:ext cx="3354388" cy="646113"/>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pic>
        <p:nvPicPr>
          <p:cNvPr id="6" name="Picture 1" descr="RQK1F2_Z[MT8$K)1V0@GX~M"/>
          <p:cNvPicPr>
            <a:picLocks noChangeAspect="1" noChangeArrowheads="1"/>
          </p:cNvPicPr>
          <p:nvPr userDrawn="1"/>
        </p:nvPicPr>
        <p:blipFill rotWithShape="1">
          <a:blip r:embed="rId3" cstate="print"/>
          <a:srcRect l="51305" t="-5595" b="-1"/>
          <a:stretch/>
        </p:blipFill>
        <p:spPr bwMode="auto">
          <a:xfrm>
            <a:off x="8389317" y="188641"/>
            <a:ext cx="1043608" cy="484460"/>
          </a:xfrm>
          <a:prstGeom prst="rect">
            <a:avLst/>
          </a:prstGeom>
          <a:noFill/>
          <a:ln w="9525">
            <a:noFill/>
            <a:miter lim="800000"/>
            <a:headEnd/>
            <a:tailEnd/>
          </a:ln>
        </p:spPr>
      </p:pic>
      <p:sp>
        <p:nvSpPr>
          <p:cNvPr id="7" name="TextBox 6"/>
          <p:cNvSpPr txBox="1"/>
          <p:nvPr userDrawn="1"/>
        </p:nvSpPr>
        <p:spPr>
          <a:xfrm flipV="1">
            <a:off x="6367463" y="6211888"/>
            <a:ext cx="3354387" cy="646112"/>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6414" y="620688"/>
            <a:ext cx="8750300" cy="639762"/>
          </a:xfrm>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2" name="Picture 3" descr="C:\Documents and Settings\liqh1\Application Data\Tencent\Users\422357855\QQ\WinTemp\RichOle\Q71C2B_S}X09GLR546S4BBQ.jpg"/>
          <p:cNvPicPr>
            <a:picLocks noChangeAspect="1" noChangeArrowheads="1"/>
          </p:cNvPicPr>
          <p:nvPr userDrawn="1"/>
        </p:nvPicPr>
        <p:blipFill>
          <a:blip r:embed="rId2" cstate="print"/>
          <a:srcRect/>
          <a:stretch>
            <a:fillRect/>
          </a:stretch>
        </p:blipFill>
        <p:spPr bwMode="auto">
          <a:xfrm>
            <a:off x="3175" y="5867400"/>
            <a:ext cx="9718675" cy="1028700"/>
          </a:xfrm>
          <a:prstGeom prst="rect">
            <a:avLst/>
          </a:prstGeom>
          <a:noFill/>
          <a:ln w="9525">
            <a:noFill/>
            <a:miter lim="800000"/>
            <a:headEnd/>
            <a:tailEnd/>
          </a:ln>
        </p:spPr>
      </p:pic>
      <p:sp>
        <p:nvSpPr>
          <p:cNvPr id="3" name="矩形 6"/>
          <p:cNvSpPr/>
          <p:nvPr userDrawn="1"/>
        </p:nvSpPr>
        <p:spPr>
          <a:xfrm>
            <a:off x="5892800" y="153988"/>
            <a:ext cx="3200400" cy="693737"/>
          </a:xfrm>
          <a:prstGeom prst="rect">
            <a:avLst/>
          </a:prstGeom>
          <a:solidFill>
            <a:schemeClr val="bg1"/>
          </a:solidFill>
        </p:spPr>
        <p:txBody>
          <a:bodyPr>
            <a:spAutoFit/>
          </a:bodyPr>
          <a:lstStyle/>
          <a:p>
            <a:pPr>
              <a:defRPr/>
            </a:pPr>
            <a:r>
              <a:rPr lang="en-US" altLang="zh-CN" sz="1300" b="1" dirty="0">
                <a:solidFill>
                  <a:schemeClr val="bg1"/>
                </a:solidFill>
              </a:rPr>
              <a:t>To create a better life for the global clients with comfortable, efficient and healthy air-conditioning.</a:t>
            </a:r>
            <a:endParaRPr lang="zh-CN" altLang="en-US" sz="1300" b="1" dirty="0">
              <a:solidFill>
                <a:schemeClr val="bg1"/>
              </a:solidFill>
            </a:endParaRPr>
          </a:p>
        </p:txBody>
      </p:sp>
      <p:pic>
        <p:nvPicPr>
          <p:cNvPr id="4" name="Picture 2" descr="[3V3SJ54V%GE6U`B36X%%`O"/>
          <p:cNvPicPr>
            <a:picLocks noChangeAspect="1" noChangeArrowheads="1"/>
          </p:cNvPicPr>
          <p:nvPr userDrawn="1"/>
        </p:nvPicPr>
        <p:blipFill>
          <a:blip r:embed="rId3" cstate="print"/>
          <a:srcRect/>
          <a:stretch>
            <a:fillRect/>
          </a:stretch>
        </p:blipFill>
        <p:spPr bwMode="auto">
          <a:xfrm>
            <a:off x="6511925" y="4314825"/>
            <a:ext cx="3209925" cy="1933575"/>
          </a:xfrm>
          <a:prstGeom prst="rect">
            <a:avLst/>
          </a:prstGeom>
          <a:noFill/>
          <a:ln w="9525">
            <a:noFill/>
            <a:miter lim="800000"/>
            <a:headEnd/>
            <a:tailEnd/>
          </a:ln>
        </p:spPr>
      </p:pic>
      <p:sp>
        <p:nvSpPr>
          <p:cNvPr id="5" name="矩形 4"/>
          <p:cNvSpPr/>
          <p:nvPr userDrawn="1"/>
        </p:nvSpPr>
        <p:spPr>
          <a:xfrm>
            <a:off x="6375400" y="6032500"/>
            <a:ext cx="3346450" cy="431800"/>
          </a:xfrm>
          <a:prstGeom prst="rect">
            <a:avLst/>
          </a:prstGeom>
          <a:noFill/>
        </p:spPr>
        <p:txBody>
          <a:bodyPr>
            <a:spAutoFit/>
          </a:bodyPr>
          <a:lstStyle/>
          <a:p>
            <a:pPr>
              <a:defRPr/>
            </a:pPr>
            <a:r>
              <a:rPr lang="en-US" altLang="zh-CN" sz="1100" dirty="0">
                <a:solidFill>
                  <a:schemeClr val="accent5">
                    <a:lumMod val="75000"/>
                  </a:schemeClr>
                </a:solidFill>
              </a:rPr>
              <a:t>Create a better life for our global customers with comfort, efficient and healthy air conditioners.</a:t>
            </a:r>
            <a:endParaRPr lang="zh-CN" altLang="en-US" sz="1100" dirty="0">
              <a:solidFill>
                <a:schemeClr val="accent5">
                  <a:lumMod val="75000"/>
                </a:schemeClr>
              </a:solidFill>
            </a:endParaRPr>
          </a:p>
        </p:txBody>
      </p:sp>
      <p:pic>
        <p:nvPicPr>
          <p:cNvPr id="6" name="Picture 1" descr="RQK1F2_Z[MT8$K)1V0@GX~M"/>
          <p:cNvPicPr>
            <a:picLocks noChangeAspect="1" noChangeArrowheads="1"/>
          </p:cNvPicPr>
          <p:nvPr userDrawn="1"/>
        </p:nvPicPr>
        <p:blipFill rotWithShape="1">
          <a:blip r:embed="rId4" cstate="print"/>
          <a:srcRect l="47944" t="10099"/>
          <a:stretch/>
        </p:blipFill>
        <p:spPr bwMode="auto">
          <a:xfrm>
            <a:off x="8317309" y="260648"/>
            <a:ext cx="1115616" cy="412452"/>
          </a:xfrm>
          <a:prstGeom prst="rect">
            <a:avLst/>
          </a:prstGeom>
          <a:noFill/>
          <a:ln w="9525">
            <a:noFill/>
            <a:miter lim="800000"/>
            <a:headEnd/>
            <a:tailEnd/>
          </a:ln>
        </p:spPr>
      </p:pic>
      <p:sp>
        <p:nvSpPr>
          <p:cNvPr id="7" name="Text Box 7"/>
          <p:cNvSpPr txBox="1">
            <a:spLocks noChangeArrowheads="1"/>
          </p:cNvSpPr>
          <p:nvPr userDrawn="1"/>
        </p:nvSpPr>
        <p:spPr bwMode="auto">
          <a:xfrm>
            <a:off x="4251325" y="6583363"/>
            <a:ext cx="1219200" cy="274637"/>
          </a:xfrm>
          <a:prstGeom prst="rect">
            <a:avLst/>
          </a:prstGeom>
          <a:noFill/>
          <a:ln w="9525" algn="ctr">
            <a:noFill/>
            <a:miter lim="800000"/>
            <a:headEnd/>
            <a:tailEnd/>
          </a:ln>
        </p:spPr>
        <p:txBody>
          <a:bodyPr>
            <a:spAutoFit/>
          </a:bodyPr>
          <a:lstStyle/>
          <a:p>
            <a:pPr algn="ctr">
              <a:spcBef>
                <a:spcPct val="50000"/>
              </a:spcBef>
              <a:defRPr/>
            </a:pPr>
            <a:fld id="{73897B48-C17F-4642-A277-DA2783B49AC2}" type="slidenum">
              <a:rPr lang="en-US" altLang="zh-CN" sz="1200" b="1">
                <a:ea typeface="宋体" pitchFamily="2" charset="-122"/>
              </a:rPr>
              <a:pPr algn="ctr">
                <a:spcBef>
                  <a:spcPct val="50000"/>
                </a:spcBef>
                <a:defRPr/>
              </a:pPr>
              <a:t>‹#›</a:t>
            </a:fld>
            <a:endParaRPr lang="en-US" altLang="zh-CN" sz="1200" b="1" dirty="0">
              <a:ea typeface="宋体" pitchFamily="2" charset="-122"/>
            </a:endParaRPr>
          </a:p>
        </p:txBody>
      </p:sp>
      <p:sp>
        <p:nvSpPr>
          <p:cNvPr id="8" name="Rectangle 3"/>
          <p:cNvSpPr>
            <a:spLocks noChangeArrowheads="1"/>
          </p:cNvSpPr>
          <p:nvPr userDrawn="1"/>
        </p:nvSpPr>
        <p:spPr bwMode="auto">
          <a:xfrm flipV="1">
            <a:off x="446088" y="727075"/>
            <a:ext cx="8686800" cy="36513"/>
          </a:xfrm>
          <a:prstGeom prst="rect">
            <a:avLst/>
          </a:prstGeom>
          <a:gradFill rotWithShape="0">
            <a:gsLst>
              <a:gs pos="0">
                <a:srgbClr val="145064"/>
              </a:gs>
              <a:gs pos="100000">
                <a:srgbClr val="33CCFF">
                  <a:alpha val="1999"/>
                </a:srgbClr>
              </a:gs>
            </a:gsLst>
            <a:lin ang="0" scaled="1"/>
          </a:gradFill>
          <a:ln>
            <a:noFill/>
          </a:ln>
          <a:extLst/>
        </p:spPr>
        <p:txBody>
          <a:bodyPr rot="10800000" wrap="none" lIns="0" tIns="0" rIns="0" bIns="0" anchor="ctr"/>
          <a:lstStyle/>
          <a:p>
            <a:pPr>
              <a:defRPr/>
            </a:pPr>
            <a:endParaRPr lang="zh-CN" altLang="en-US" b="1">
              <a:solidFill>
                <a:srgbClr val="000000"/>
              </a:solidFill>
              <a:ea typeface="宋体" pitchFamily="2" charset="-122"/>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cstate="print"/>
          <a:srcRect/>
          <a:stretch>
            <a:fillRect/>
          </a:stretch>
        </p:blipFill>
        <p:spPr bwMode="auto">
          <a:xfrm>
            <a:off x="6367463" y="53975"/>
            <a:ext cx="2819400" cy="615950"/>
          </a:xfrm>
          <a:prstGeom prst="rect">
            <a:avLst/>
          </a:prstGeom>
          <a:noFill/>
          <a:ln w="9525">
            <a:noFill/>
            <a:miter lim="800000"/>
            <a:headEnd/>
            <a:tailEnd/>
          </a:ln>
        </p:spPr>
      </p:pic>
      <p:sp>
        <p:nvSpPr>
          <p:cNvPr id="5" name="TextBox 7"/>
          <p:cNvSpPr txBox="1"/>
          <p:nvPr userDrawn="1"/>
        </p:nvSpPr>
        <p:spPr>
          <a:xfrm flipV="1">
            <a:off x="6146800" y="142875"/>
            <a:ext cx="3354388" cy="646113"/>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pic>
        <p:nvPicPr>
          <p:cNvPr id="6" name="Picture 1" descr="RQK1F2_Z[MT8$K)1V0@GX~M"/>
          <p:cNvPicPr>
            <a:picLocks noChangeAspect="1" noChangeArrowheads="1"/>
          </p:cNvPicPr>
          <p:nvPr userDrawn="1"/>
        </p:nvPicPr>
        <p:blipFill rotWithShape="1">
          <a:blip r:embed="rId3" cstate="print"/>
          <a:srcRect l="47944" t="10099"/>
          <a:stretch/>
        </p:blipFill>
        <p:spPr bwMode="auto">
          <a:xfrm>
            <a:off x="8317309" y="260648"/>
            <a:ext cx="1115616" cy="412452"/>
          </a:xfrm>
          <a:prstGeom prst="rect">
            <a:avLst/>
          </a:prstGeom>
          <a:noFill/>
          <a:ln w="9525">
            <a:noFill/>
            <a:miter lim="800000"/>
            <a:headEnd/>
            <a:tailEnd/>
          </a:ln>
        </p:spPr>
      </p:pic>
      <p:sp>
        <p:nvSpPr>
          <p:cNvPr id="7" name="TextBox 9"/>
          <p:cNvSpPr txBox="1"/>
          <p:nvPr userDrawn="1"/>
        </p:nvSpPr>
        <p:spPr>
          <a:xfrm flipV="1">
            <a:off x="6367463" y="6211888"/>
            <a:ext cx="3354387" cy="646112"/>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a:stretch>
            <a:fillRect/>
          </a:stretch>
        </p:blipFill>
        <p:spPr bwMode="auto">
          <a:xfrm>
            <a:off x="6308725" y="53975"/>
            <a:ext cx="2895600" cy="631825"/>
          </a:xfrm>
          <a:prstGeom prst="rect">
            <a:avLst/>
          </a:prstGeom>
          <a:noFill/>
          <a:ln w="9525">
            <a:noFill/>
            <a:miter lim="800000"/>
            <a:headEnd/>
            <a:tailEnd/>
          </a:ln>
        </p:spPr>
      </p:pic>
      <p:sp>
        <p:nvSpPr>
          <p:cNvPr id="6" name="TextBox 5"/>
          <p:cNvSpPr txBox="1"/>
          <p:nvPr userDrawn="1"/>
        </p:nvSpPr>
        <p:spPr>
          <a:xfrm flipV="1">
            <a:off x="6146800" y="142875"/>
            <a:ext cx="3354388" cy="646113"/>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pic>
        <p:nvPicPr>
          <p:cNvPr id="7" name="Picture 1" descr="RQK1F2_Z[MT8$K)1V0@GX~M"/>
          <p:cNvPicPr>
            <a:picLocks noChangeAspect="1" noChangeArrowheads="1"/>
          </p:cNvPicPr>
          <p:nvPr userDrawn="1"/>
        </p:nvPicPr>
        <p:blipFill rotWithShape="1">
          <a:blip r:embed="rId3" cstate="print"/>
          <a:srcRect l="47944" t="-5595" b="-1"/>
          <a:stretch/>
        </p:blipFill>
        <p:spPr bwMode="auto">
          <a:xfrm>
            <a:off x="8317309" y="188641"/>
            <a:ext cx="1115616" cy="484460"/>
          </a:xfrm>
          <a:prstGeom prst="rect">
            <a:avLst/>
          </a:prstGeom>
          <a:noFill/>
          <a:ln w="9525">
            <a:noFill/>
            <a:miter lim="800000"/>
            <a:headEnd/>
            <a:tailEnd/>
          </a:ln>
        </p:spPr>
      </p:pic>
      <p:sp>
        <p:nvSpPr>
          <p:cNvPr id="8" name="TextBox 7"/>
          <p:cNvSpPr txBox="1"/>
          <p:nvPr userDrawn="1"/>
        </p:nvSpPr>
        <p:spPr>
          <a:xfrm flipV="1">
            <a:off x="6367463" y="6211888"/>
            <a:ext cx="3354387" cy="646112"/>
          </a:xfrm>
          <a:prstGeom prst="rect">
            <a:avLst/>
          </a:prstGeom>
          <a:solidFill>
            <a:schemeClr val="bg1"/>
          </a:solidFill>
        </p:spPr>
        <p:txBody>
          <a:bodyPr>
            <a:spAutoFit/>
          </a:bodyPr>
          <a:lstStyle/>
          <a:p>
            <a:pPr>
              <a:defRPr/>
            </a:pPr>
            <a:endParaRPr lang="en-US" altLang="zh-CN" b="1" dirty="0"/>
          </a:p>
          <a:p>
            <a:pPr>
              <a:defRPr/>
            </a:pPr>
            <a:endParaRPr lang="zh-CN" altLang="en-US" b="1" dirty="0"/>
          </a:p>
        </p:txBody>
      </p:sp>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85775" y="274638"/>
            <a:ext cx="8750300" cy="639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85775" y="1600200"/>
            <a:ext cx="87503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p:txBody>
      </p:sp>
      <p:pic>
        <p:nvPicPr>
          <p:cNvPr id="1028" name="Picture 9" descr="主视觉2副本"/>
          <p:cNvPicPr>
            <a:picLocks noChangeAspect="1" noChangeArrowheads="1"/>
          </p:cNvPicPr>
          <p:nvPr/>
        </p:nvPicPr>
        <p:blipFill>
          <a:blip r:embed="rId13" cstate="print"/>
          <a:srcRect/>
          <a:stretch>
            <a:fillRect/>
          </a:stretch>
        </p:blipFill>
        <p:spPr bwMode="auto">
          <a:xfrm>
            <a:off x="6319838" y="152400"/>
            <a:ext cx="2916237" cy="525463"/>
          </a:xfrm>
          <a:prstGeom prst="rect">
            <a:avLst/>
          </a:prstGeom>
          <a:noFill/>
          <a:ln w="9525">
            <a:noFill/>
            <a:miter lim="800000"/>
            <a:headEnd/>
            <a:tailEnd/>
          </a:ln>
        </p:spPr>
      </p:pic>
      <p:sp>
        <p:nvSpPr>
          <p:cNvPr id="1029" name="Text Box 6"/>
          <p:cNvSpPr txBox="1">
            <a:spLocks noChangeArrowheads="1"/>
          </p:cNvSpPr>
          <p:nvPr/>
        </p:nvSpPr>
        <p:spPr bwMode="auto">
          <a:xfrm>
            <a:off x="7372350" y="6457950"/>
            <a:ext cx="2254250" cy="274638"/>
          </a:xfrm>
          <a:prstGeom prst="rect">
            <a:avLst/>
          </a:prstGeom>
          <a:noFill/>
          <a:ln w="9525" algn="ctr">
            <a:noFill/>
            <a:miter lim="800000"/>
            <a:headEnd/>
            <a:tailEnd/>
          </a:ln>
        </p:spPr>
        <p:txBody>
          <a:bodyPr>
            <a:spAutoFit/>
          </a:bodyPr>
          <a:lstStyle/>
          <a:p>
            <a:pPr algn="ctr">
              <a:spcBef>
                <a:spcPct val="50000"/>
              </a:spcBef>
              <a:defRPr/>
            </a:pPr>
            <a:r>
              <a:rPr lang="en-US" altLang="zh-CN" sz="1200" b="1">
                <a:solidFill>
                  <a:srgbClr val="0099FF"/>
                </a:solidFill>
                <a:ea typeface="宋体" pitchFamily="2" charset="-122"/>
              </a:rPr>
              <a:t>Create A Better Life</a:t>
            </a:r>
          </a:p>
        </p:txBody>
      </p:sp>
      <p:sp>
        <p:nvSpPr>
          <p:cNvPr id="1030" name="Text Box 7"/>
          <p:cNvSpPr txBox="1">
            <a:spLocks noChangeArrowheads="1"/>
          </p:cNvSpPr>
          <p:nvPr/>
        </p:nvSpPr>
        <p:spPr bwMode="auto">
          <a:xfrm>
            <a:off x="4251325" y="6583363"/>
            <a:ext cx="1219200" cy="274637"/>
          </a:xfrm>
          <a:prstGeom prst="rect">
            <a:avLst/>
          </a:prstGeom>
          <a:noFill/>
          <a:ln w="9525" algn="ctr">
            <a:noFill/>
            <a:miter lim="800000"/>
            <a:headEnd/>
            <a:tailEnd/>
          </a:ln>
        </p:spPr>
        <p:txBody>
          <a:bodyPr>
            <a:spAutoFit/>
          </a:bodyPr>
          <a:lstStyle/>
          <a:p>
            <a:pPr algn="ctr">
              <a:spcBef>
                <a:spcPct val="50000"/>
              </a:spcBef>
              <a:defRPr/>
            </a:pPr>
            <a:fld id="{1D686AA6-A858-4AC7-8563-0D397DCFBEFC}" type="slidenum">
              <a:rPr lang="en-US" altLang="zh-CN" sz="1200" b="1">
                <a:ea typeface="宋体" pitchFamily="2" charset="-122"/>
              </a:rPr>
              <a:pPr algn="ctr">
                <a:spcBef>
                  <a:spcPct val="50000"/>
                </a:spcBef>
                <a:defRPr/>
              </a:pPr>
              <a:t>‹#›</a:t>
            </a:fld>
            <a:endParaRPr lang="en-US" altLang="zh-CN" sz="1200" b="1" dirty="0">
              <a:ea typeface="宋体" pitchFamily="2" charset="-122"/>
            </a:endParaRPr>
          </a:p>
        </p:txBody>
      </p:sp>
      <p:pic>
        <p:nvPicPr>
          <p:cNvPr id="1031" name="Picture 2"/>
          <p:cNvPicPr>
            <a:picLocks noChangeAspect="1" noChangeArrowheads="1"/>
          </p:cNvPicPr>
          <p:nvPr userDrawn="1"/>
        </p:nvPicPr>
        <p:blipFill>
          <a:blip r:embed="rId14" cstate="print"/>
          <a:srcRect/>
          <a:stretch>
            <a:fillRect/>
          </a:stretch>
        </p:blipFill>
        <p:spPr bwMode="auto">
          <a:xfrm>
            <a:off x="6367463" y="53975"/>
            <a:ext cx="2819400" cy="615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61" r:id="rId7"/>
    <p:sldLayoutId id="2147483662" r:id="rId8"/>
    <p:sldLayoutId id="2147483663" r:id="rId9"/>
    <p:sldLayoutId id="2147483664" r:id="rId10"/>
    <p:sldLayoutId id="214748366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2pPr>
      <a:lvl3pPr algn="l" rtl="0" eaLnBrk="0" fontAlgn="base" hangingPunct="0">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3pPr>
      <a:lvl4pPr algn="l" rtl="0" eaLnBrk="0" fontAlgn="base" hangingPunct="0">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4pPr>
      <a:lvl5pPr algn="l" rtl="0" eaLnBrk="0" fontAlgn="base" hangingPunct="0">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5pPr>
      <a:lvl6pPr marL="457200" algn="l" rtl="0" fontAlgn="base">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6pPr>
      <a:lvl7pPr marL="914400" algn="l" rtl="0" fontAlgn="base">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7pPr>
      <a:lvl8pPr marL="1371600" algn="l" rtl="0" fontAlgn="base">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8pPr>
      <a:lvl9pPr marL="1828800" algn="l" rtl="0" fontAlgn="base">
        <a:spcBef>
          <a:spcPct val="0"/>
        </a:spcBef>
        <a:spcAft>
          <a:spcPct val="0"/>
        </a:spcAft>
        <a:defRPr sz="2400" b="1">
          <a:solidFill>
            <a:schemeClr val="tx2"/>
          </a:solidFill>
          <a:effectLst>
            <a:outerShdw blurRad="38100" dist="38100" dir="2700000" algn="tl">
              <a:srgbClr val="C0C0C0"/>
            </a:outerShdw>
          </a:effectLst>
          <a:latin typeface="Arial" charset="0"/>
          <a:ea typeface="PMingLiU" pitchFamily="18" charset="-12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044370" y="1734450"/>
            <a:ext cx="5867400" cy="4724400"/>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r>
              <a:rPr lang="en-US" altLang="zh-CN" smtClean="0">
                <a:latin typeface="Calibri" pitchFamily="34" charset="0"/>
                <a:cs typeface="Calibri" pitchFamily="34" charset="0"/>
              </a:rPr>
              <a:t>Deodorize peculiar smell such as pollen and ammonia, absorb poisonous gas.</a:t>
            </a:r>
          </a:p>
          <a:p>
            <a:pPr>
              <a:buFontTx/>
              <a:buNone/>
            </a:pPr>
            <a:endParaRPr lang="en-US" altLang="zh-CN" smtClean="0">
              <a:latin typeface="Calibri" pitchFamily="34" charset="0"/>
              <a:cs typeface="Calibri" pitchFamily="34" charset="0"/>
            </a:endParaRPr>
          </a:p>
          <a:p>
            <a:r>
              <a:rPr lang="en-US" altLang="zh-CN" smtClean="0">
                <a:latin typeface="Calibri" pitchFamily="34" charset="0"/>
                <a:cs typeface="Calibri" pitchFamily="34" charset="0"/>
              </a:rPr>
              <a:t>By forming positive positions on the filter surface, Electrostatic Fiber Filter traps small dust particles, smoke and pet fur to prevent allergic reactions.</a:t>
            </a:r>
            <a:endParaRPr lang="en-US" altLang="zh-CN" dirty="0" smtClean="0">
              <a:latin typeface="Calibri" pitchFamily="34" charset="0"/>
              <a:cs typeface="Calibri" pitchFamily="34" charset="0"/>
            </a:endParaRPr>
          </a:p>
        </p:txBody>
      </p:sp>
      <p:pic>
        <p:nvPicPr>
          <p:cNvPr id="3" name="Picture 5" descr="0"/>
          <p:cNvPicPr>
            <a:picLocks noChangeAspect="1" noChangeArrowheads="1"/>
          </p:cNvPicPr>
          <p:nvPr/>
        </p:nvPicPr>
        <p:blipFill>
          <a:blip r:embed="rId2"/>
          <a:srcRect/>
          <a:stretch>
            <a:fillRect/>
          </a:stretch>
        </p:blipFill>
        <p:spPr bwMode="auto">
          <a:xfrm>
            <a:off x="214282" y="1500174"/>
            <a:ext cx="2819400" cy="4800600"/>
          </a:xfrm>
          <a:prstGeom prst="rect">
            <a:avLst/>
          </a:prstGeom>
          <a:noFill/>
          <a:ln w="9525">
            <a:noFill/>
            <a:miter lim="800000"/>
            <a:headEnd/>
            <a:tailEnd/>
          </a:ln>
        </p:spPr>
      </p:pic>
      <p:sp>
        <p:nvSpPr>
          <p:cNvPr id="4" name="Text Box 4"/>
          <p:cNvSpPr txBox="1">
            <a:spLocks noChangeArrowheads="1"/>
          </p:cNvSpPr>
          <p:nvPr/>
        </p:nvSpPr>
        <p:spPr bwMode="auto">
          <a:xfrm>
            <a:off x="324197" y="240486"/>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1. Active Carbon Filter</a:t>
            </a:r>
            <a:endParaRPr lang="zh-CN" altLang="en-US" sz="28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394842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a:spLocks noChangeArrowheads="1"/>
          </p:cNvSpPr>
          <p:nvPr/>
        </p:nvSpPr>
        <p:spPr bwMode="auto">
          <a:xfrm>
            <a:off x="285720" y="260648"/>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2.Bio Filter</a:t>
            </a:r>
            <a:endParaRPr lang="zh-CN" altLang="en-US" sz="2800" b="1" dirty="0">
              <a:solidFill>
                <a:schemeClr val="tx1"/>
              </a:solidFill>
              <a:latin typeface="Calibri" pitchFamily="34" charset="0"/>
              <a:cs typeface="Calibri" pitchFamily="34" charset="0"/>
            </a:endParaRPr>
          </a:p>
        </p:txBody>
      </p:sp>
      <p:sp>
        <p:nvSpPr>
          <p:cNvPr id="6" name="Rectangle 2"/>
          <p:cNvSpPr txBox="1">
            <a:spLocks noChangeArrowheads="1"/>
          </p:cNvSpPr>
          <p:nvPr/>
        </p:nvSpPr>
        <p:spPr bwMode="auto">
          <a:xfrm>
            <a:off x="159171" y="1240441"/>
            <a:ext cx="6357938"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lnSpc>
                <a:spcPct val="90000"/>
              </a:lnSpc>
            </a:pPr>
            <a:r>
              <a:rPr lang="en-US" altLang="zh-CN" sz="2000" kern="0" dirty="0" smtClean="0">
                <a:latin typeface="Calibri" pitchFamily="34" charset="0"/>
                <a:cs typeface="Calibri" pitchFamily="34" charset="0"/>
              </a:rPr>
              <a:t>HEPA filter catches small dust particles and  bacteria, fungi and microbe. </a:t>
            </a:r>
          </a:p>
          <a:p>
            <a:pPr>
              <a:lnSpc>
                <a:spcPct val="90000"/>
              </a:lnSpc>
            </a:pPr>
            <a:endParaRPr lang="en-US" altLang="zh-CN" sz="2000" kern="0" dirty="0" smtClean="0">
              <a:latin typeface="Calibri" pitchFamily="34" charset="0"/>
              <a:cs typeface="Calibri" pitchFamily="34" charset="0"/>
            </a:endParaRPr>
          </a:p>
          <a:p>
            <a:pPr>
              <a:lnSpc>
                <a:spcPct val="90000"/>
              </a:lnSpc>
            </a:pPr>
            <a:r>
              <a:rPr lang="en-US" altLang="zh-CN" sz="2000" kern="0" dirty="0" smtClean="0">
                <a:latin typeface="Calibri" pitchFamily="34" charset="0"/>
                <a:cs typeface="Calibri" pitchFamily="34" charset="0"/>
              </a:rPr>
              <a:t> Biological enzyme combine with bacteria and dissolve the cell wall of germ. Under internal pressure, bacteria’s cell sap flows out, which causes the bacteria to die due to lack of nourishment.</a:t>
            </a:r>
          </a:p>
        </p:txBody>
      </p:sp>
      <p:pic>
        <p:nvPicPr>
          <p:cNvPr id="7" name="Picture 5" descr="Bio course"/>
          <p:cNvPicPr>
            <a:picLocks noChangeAspect="1" noChangeArrowheads="1"/>
          </p:cNvPicPr>
          <p:nvPr/>
        </p:nvPicPr>
        <p:blipFill>
          <a:blip r:embed="rId2"/>
          <a:srcRect/>
          <a:stretch>
            <a:fillRect/>
          </a:stretch>
        </p:blipFill>
        <p:spPr bwMode="auto">
          <a:xfrm rot="10800000">
            <a:off x="6517109" y="1052736"/>
            <a:ext cx="2730468" cy="3432589"/>
          </a:xfrm>
          <a:prstGeom prst="rect">
            <a:avLst/>
          </a:prstGeom>
          <a:noFill/>
          <a:ln w="9525">
            <a:noFill/>
            <a:miter lim="800000"/>
            <a:headEnd/>
            <a:tailEnd/>
          </a:ln>
        </p:spPr>
      </p:pic>
      <p:pic>
        <p:nvPicPr>
          <p:cNvPr id="8" name="Picture 7" descr="sterilizate mechanism"/>
          <p:cNvPicPr>
            <a:picLocks noChangeAspect="1" noChangeArrowheads="1"/>
          </p:cNvPicPr>
          <p:nvPr/>
        </p:nvPicPr>
        <p:blipFill>
          <a:blip r:embed="rId3"/>
          <a:srcRect/>
          <a:stretch>
            <a:fillRect/>
          </a:stretch>
        </p:blipFill>
        <p:spPr bwMode="auto">
          <a:xfrm>
            <a:off x="79830" y="3987122"/>
            <a:ext cx="8849888" cy="2482781"/>
          </a:xfrm>
          <a:prstGeom prst="rect">
            <a:avLst/>
          </a:prstGeom>
          <a:noFill/>
          <a:ln w="9525">
            <a:noFill/>
            <a:miter lim="800000"/>
            <a:headEnd/>
            <a:tailEnd/>
          </a:ln>
        </p:spPr>
      </p:pic>
    </p:spTree>
    <p:extLst>
      <p:ext uri="{BB962C8B-B14F-4D97-AF65-F5344CB8AC3E}">
        <p14:creationId xmlns:p14="http://schemas.microsoft.com/office/powerpoint/2010/main" val="3394842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857488" y="2214554"/>
            <a:ext cx="5867400" cy="4267200"/>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lnSpc>
                <a:spcPct val="90000"/>
              </a:lnSpc>
            </a:pPr>
            <a:r>
              <a:rPr lang="en-US" altLang="zh-CN" smtClean="0">
                <a:latin typeface="Calibri" pitchFamily="34" charset="0"/>
                <a:cs typeface="Calibri" pitchFamily="34" charset="0"/>
              </a:rPr>
              <a:t>The silver ion can destroy their inner-configuration and absorb their elements in cells.</a:t>
            </a:r>
          </a:p>
          <a:p>
            <a:pPr>
              <a:lnSpc>
                <a:spcPct val="90000"/>
              </a:lnSpc>
              <a:buFontTx/>
              <a:buNone/>
            </a:pPr>
            <a:endParaRPr lang="en-US" altLang="zh-CN" smtClean="0">
              <a:latin typeface="Calibri" pitchFamily="34" charset="0"/>
              <a:cs typeface="Calibri" pitchFamily="34" charset="0"/>
            </a:endParaRPr>
          </a:p>
          <a:p>
            <a:pPr>
              <a:lnSpc>
                <a:spcPct val="90000"/>
              </a:lnSpc>
            </a:pPr>
            <a:r>
              <a:rPr lang="en-US" altLang="zh-CN" smtClean="0">
                <a:latin typeface="Calibri" pitchFamily="34" charset="0"/>
                <a:cs typeface="Calibri" pitchFamily="34" charset="0"/>
              </a:rPr>
              <a:t>Meanwhile, the Silver ion attached on the filter release the silver ion constantly to eliminate bacteria effectively and continuously.</a:t>
            </a:r>
            <a:endParaRPr lang="en-US" altLang="zh-CN" dirty="0" smtClean="0">
              <a:latin typeface="Calibri" pitchFamily="34" charset="0"/>
              <a:cs typeface="Calibri" pitchFamily="34" charset="0"/>
            </a:endParaRPr>
          </a:p>
        </p:txBody>
      </p:sp>
      <p:pic>
        <p:nvPicPr>
          <p:cNvPr id="3" name="Picture 6" descr="silver cours"/>
          <p:cNvPicPr>
            <a:picLocks noChangeAspect="1" noChangeArrowheads="1"/>
          </p:cNvPicPr>
          <p:nvPr/>
        </p:nvPicPr>
        <p:blipFill>
          <a:blip r:embed="rId2"/>
          <a:srcRect/>
          <a:stretch>
            <a:fillRect/>
          </a:stretch>
        </p:blipFill>
        <p:spPr bwMode="auto">
          <a:xfrm>
            <a:off x="0" y="1500174"/>
            <a:ext cx="2667000" cy="4800600"/>
          </a:xfrm>
          <a:prstGeom prst="rect">
            <a:avLst/>
          </a:prstGeom>
          <a:noFill/>
          <a:ln w="9525">
            <a:noFill/>
            <a:miter lim="800000"/>
            <a:headEnd/>
            <a:tailEnd/>
          </a:ln>
        </p:spPr>
      </p:pic>
      <p:sp>
        <p:nvSpPr>
          <p:cNvPr id="4" name="Text Box 4"/>
          <p:cNvSpPr txBox="1">
            <a:spLocks noChangeArrowheads="1"/>
          </p:cNvSpPr>
          <p:nvPr/>
        </p:nvSpPr>
        <p:spPr bwMode="auto">
          <a:xfrm>
            <a:off x="285720" y="260648"/>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3. Silver Ion Filter</a:t>
            </a:r>
            <a:endParaRPr lang="zh-CN" altLang="en-US" sz="28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39484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9600" y="1371600"/>
            <a:ext cx="6534168" cy="685800"/>
          </a:xfrm>
          <a:prstGeom prst="rect">
            <a:avLst/>
          </a:prstGeom>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r>
              <a:rPr lang="en-US" altLang="zh-CN" smtClean="0">
                <a:latin typeface="Calibri" pitchFamily="34" charset="0"/>
                <a:cs typeface="Calibri" pitchFamily="34" charset="0"/>
              </a:rPr>
              <a:t>Decompose cell wall of bacteria</a:t>
            </a:r>
            <a:endParaRPr lang="en-US" altLang="zh-CN" dirty="0" smtClean="0">
              <a:latin typeface="Calibri" pitchFamily="34" charset="0"/>
              <a:cs typeface="Calibri" pitchFamily="34" charset="0"/>
            </a:endParaRPr>
          </a:p>
        </p:txBody>
      </p:sp>
      <p:pic>
        <p:nvPicPr>
          <p:cNvPr id="3" name="Picture 5"/>
          <p:cNvPicPr>
            <a:picLocks noChangeAspect="1" noChangeArrowheads="1"/>
          </p:cNvPicPr>
          <p:nvPr/>
        </p:nvPicPr>
        <p:blipFill>
          <a:blip r:embed="rId2"/>
          <a:srcRect/>
          <a:stretch>
            <a:fillRect/>
          </a:stretch>
        </p:blipFill>
        <p:spPr bwMode="auto">
          <a:xfrm>
            <a:off x="428596" y="2071678"/>
            <a:ext cx="5602087" cy="2428891"/>
          </a:xfrm>
          <a:prstGeom prst="rect">
            <a:avLst/>
          </a:prstGeom>
          <a:noFill/>
          <a:ln w="9525">
            <a:noFill/>
            <a:miter lim="800000"/>
            <a:headEnd/>
            <a:tailEnd/>
          </a:ln>
        </p:spPr>
      </p:pic>
      <p:sp>
        <p:nvSpPr>
          <p:cNvPr id="4" name="Text Box 4"/>
          <p:cNvSpPr txBox="1">
            <a:spLocks noChangeArrowheads="1"/>
          </p:cNvSpPr>
          <p:nvPr/>
        </p:nvSpPr>
        <p:spPr bwMode="auto">
          <a:xfrm>
            <a:off x="285720" y="260648"/>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3. Silver Ion Filter</a:t>
            </a:r>
            <a:endParaRPr lang="zh-CN" altLang="en-US" sz="2800" b="1" dirty="0">
              <a:solidFill>
                <a:schemeClr val="tx1"/>
              </a:solidFill>
              <a:latin typeface="Calibri" pitchFamily="34" charset="0"/>
              <a:cs typeface="Calibri" pitchFamily="34" charset="0"/>
            </a:endParaRPr>
          </a:p>
        </p:txBody>
      </p:sp>
      <p:sp>
        <p:nvSpPr>
          <p:cNvPr id="5" name="右箭头 4"/>
          <p:cNvSpPr/>
          <p:nvPr/>
        </p:nvSpPr>
        <p:spPr>
          <a:xfrm>
            <a:off x="2071670" y="4857760"/>
            <a:ext cx="1428760" cy="1428750"/>
          </a:xfrm>
          <a:prstGeom prst="rightArrow">
            <a:avLst>
              <a:gd name="adj1" fmla="val 86571"/>
              <a:gd name="adj2" fmla="val 25065"/>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US" altLang="zh-CN" sz="1800" dirty="0"/>
              <a:t> </a:t>
            </a:r>
            <a:endParaRPr lang="zh-CN" altLang="en-US" sz="1800" dirty="0"/>
          </a:p>
        </p:txBody>
      </p:sp>
      <p:sp>
        <p:nvSpPr>
          <p:cNvPr id="6" name="Rectangle 45" descr="벽돌 사선 무늬"/>
          <p:cNvSpPr>
            <a:spLocks noChangeArrowheads="1"/>
          </p:cNvSpPr>
          <p:nvPr/>
        </p:nvSpPr>
        <p:spPr bwMode="auto">
          <a:xfrm>
            <a:off x="2500298" y="5143512"/>
            <a:ext cx="414703" cy="727075"/>
          </a:xfrm>
          <a:prstGeom prst="rect">
            <a:avLst/>
          </a:prstGeom>
          <a:pattFill prst="diagBrick">
            <a:fgClr>
              <a:schemeClr val="tx2"/>
            </a:fgClr>
            <a:bgClr>
              <a:srgbClr val="FFFFFF"/>
            </a:bgClr>
          </a:pattFill>
          <a:ln w="9525">
            <a:noFill/>
            <a:miter lim="800000"/>
            <a:headEnd/>
            <a:tailEnd/>
          </a:ln>
        </p:spPr>
        <p:txBody>
          <a:bodyPr wrap="none" anchor="ctr"/>
          <a:lstStyle/>
          <a:p>
            <a:endParaRPr lang="zh-CN" altLang="en-US" sz="1800"/>
          </a:p>
        </p:txBody>
      </p:sp>
      <p:sp>
        <p:nvSpPr>
          <p:cNvPr id="7" name="Text Box 49"/>
          <p:cNvSpPr txBox="1">
            <a:spLocks noChangeArrowheads="1"/>
          </p:cNvSpPr>
          <p:nvPr/>
        </p:nvSpPr>
        <p:spPr bwMode="auto">
          <a:xfrm>
            <a:off x="2128594" y="5901434"/>
            <a:ext cx="1267200" cy="230832"/>
          </a:xfrm>
          <a:prstGeom prst="rect">
            <a:avLst/>
          </a:prstGeom>
          <a:noFill/>
          <a:ln w="9525">
            <a:noFill/>
            <a:miter lim="800000"/>
            <a:headEnd/>
            <a:tailEnd/>
          </a:ln>
        </p:spPr>
        <p:txBody>
          <a:bodyPr wrap="square">
            <a:spAutoFit/>
          </a:bodyPr>
          <a:lstStyle/>
          <a:p>
            <a:pPr eaLnBrk="0" hangingPunct="0">
              <a:lnSpc>
                <a:spcPct val="90000"/>
              </a:lnSpc>
            </a:pPr>
            <a:r>
              <a:rPr lang="en-US" altLang="ko-KR" sz="1000" dirty="0" smtClean="0">
                <a:latin typeface="微软雅黑" pitchFamily="34" charset="-122"/>
                <a:ea typeface="微软雅黑" pitchFamily="34" charset="-122"/>
              </a:rPr>
              <a:t>Silver Ion Filter</a:t>
            </a:r>
            <a:endParaRPr lang="zh-CN" altLang="en-US" sz="1000" dirty="0">
              <a:latin typeface="微软雅黑" pitchFamily="34" charset="-122"/>
              <a:ea typeface="微软雅黑" pitchFamily="34" charset="-122"/>
            </a:endParaRPr>
          </a:p>
        </p:txBody>
      </p:sp>
      <p:sp>
        <p:nvSpPr>
          <p:cNvPr id="8" name="Oval 51" descr="화강암"/>
          <p:cNvSpPr>
            <a:spLocks noChangeArrowheads="1"/>
          </p:cNvSpPr>
          <p:nvPr/>
        </p:nvSpPr>
        <p:spPr bwMode="auto">
          <a:xfrm>
            <a:off x="618009" y="4940310"/>
            <a:ext cx="1154723" cy="827088"/>
          </a:xfrm>
          <a:prstGeom prst="ellipse">
            <a:avLst/>
          </a:prstGeom>
          <a:blipFill dpi="0" rotWithShape="0">
            <a:blip r:embed="rId3"/>
            <a:srcRect/>
            <a:tile tx="0" ty="0" sx="100000" sy="100000" flip="none" algn="tl"/>
          </a:blipFill>
          <a:ln w="3175">
            <a:solidFill>
              <a:srgbClr val="C0C0C0"/>
            </a:solidFill>
            <a:round/>
            <a:headEnd/>
            <a:tailEnd/>
          </a:ln>
        </p:spPr>
        <p:txBody>
          <a:bodyPr wrap="none" anchor="ctr"/>
          <a:lstStyle/>
          <a:p>
            <a:endParaRPr lang="zh-CN" altLang="en-US" sz="1800"/>
          </a:p>
        </p:txBody>
      </p:sp>
      <p:sp>
        <p:nvSpPr>
          <p:cNvPr id="9" name="Oval 52"/>
          <p:cNvSpPr>
            <a:spLocks noChangeArrowheads="1"/>
          </p:cNvSpPr>
          <p:nvPr/>
        </p:nvSpPr>
        <p:spPr bwMode="auto">
          <a:xfrm>
            <a:off x="686883" y="5043498"/>
            <a:ext cx="1015511" cy="620712"/>
          </a:xfrm>
          <a:prstGeom prst="ellipse">
            <a:avLst/>
          </a:prstGeom>
          <a:solidFill>
            <a:schemeClr val="bg1"/>
          </a:solidFill>
          <a:ln w="3175">
            <a:solidFill>
              <a:srgbClr val="969696"/>
            </a:solidFill>
            <a:round/>
            <a:headEnd/>
            <a:tailEnd/>
          </a:ln>
        </p:spPr>
        <p:txBody>
          <a:bodyPr wrap="none" anchor="ctr"/>
          <a:lstStyle/>
          <a:p>
            <a:endParaRPr lang="zh-CN" altLang="en-US" sz="1800"/>
          </a:p>
        </p:txBody>
      </p:sp>
      <p:sp>
        <p:nvSpPr>
          <p:cNvPr id="10" name="Oval 53"/>
          <p:cNvSpPr>
            <a:spLocks noChangeArrowheads="1"/>
          </p:cNvSpPr>
          <p:nvPr/>
        </p:nvSpPr>
        <p:spPr bwMode="auto">
          <a:xfrm>
            <a:off x="846221" y="5143506"/>
            <a:ext cx="785818" cy="428628"/>
          </a:xfrm>
          <a:prstGeom prst="ellipse">
            <a:avLst/>
          </a:prstGeom>
          <a:solidFill>
            <a:schemeClr val="accent2"/>
          </a:solidFill>
          <a:ln w="3175">
            <a:noFill/>
            <a:round/>
            <a:headEnd/>
            <a:tailEnd/>
          </a:ln>
        </p:spPr>
        <p:txBody>
          <a:bodyPr wrap="none" anchor="ctr"/>
          <a:lstStyle/>
          <a:p>
            <a:pPr algn="ctr"/>
            <a:r>
              <a:rPr kumimoji="1" lang="en-US" altLang="zh-CN" sz="1000" dirty="0" smtClean="0">
                <a:solidFill>
                  <a:schemeClr val="bg1"/>
                </a:solidFill>
                <a:ea typeface="Gulim" pitchFamily="34" charset="-127"/>
              </a:rPr>
              <a:t>cell nucleus</a:t>
            </a:r>
            <a:endParaRPr kumimoji="1" lang="zh-CN" altLang="en-US" sz="1000" dirty="0">
              <a:solidFill>
                <a:schemeClr val="bg1"/>
              </a:solidFill>
              <a:ea typeface="Gulim" pitchFamily="34" charset="-127"/>
            </a:endParaRPr>
          </a:p>
        </p:txBody>
      </p:sp>
      <p:sp>
        <p:nvSpPr>
          <p:cNvPr id="11" name="Rectangle 54" descr="지붕 널"/>
          <p:cNvSpPr>
            <a:spLocks noChangeArrowheads="1"/>
          </p:cNvSpPr>
          <p:nvPr/>
        </p:nvSpPr>
        <p:spPr bwMode="auto">
          <a:xfrm>
            <a:off x="588702" y="5811849"/>
            <a:ext cx="1222131" cy="268287"/>
          </a:xfrm>
          <a:prstGeom prst="rect">
            <a:avLst/>
          </a:prstGeom>
          <a:pattFill prst="shingle">
            <a:fgClr>
              <a:schemeClr val="folHlink"/>
            </a:fgClr>
            <a:bgClr>
              <a:srgbClr val="FFFFFF"/>
            </a:bgClr>
          </a:pattFill>
          <a:ln w="3175">
            <a:solidFill>
              <a:srgbClr val="C0C0C0"/>
            </a:solidFill>
            <a:miter lim="800000"/>
            <a:headEnd/>
            <a:tailEnd/>
          </a:ln>
        </p:spPr>
        <p:txBody>
          <a:bodyPr wrap="none" anchor="ctr"/>
          <a:lstStyle/>
          <a:p>
            <a:pPr algn="ctr"/>
            <a:endParaRPr kumimoji="1" lang="zh-CN" altLang="en-US" sz="1200">
              <a:ea typeface="Gulim" pitchFamily="34" charset="-127"/>
            </a:endParaRPr>
          </a:p>
        </p:txBody>
      </p:sp>
      <p:sp>
        <p:nvSpPr>
          <p:cNvPr id="12" name="Oval 55"/>
          <p:cNvSpPr>
            <a:spLocks noChangeArrowheads="1"/>
          </p:cNvSpPr>
          <p:nvPr/>
        </p:nvSpPr>
        <p:spPr bwMode="auto">
          <a:xfrm>
            <a:off x="656109" y="5745173"/>
            <a:ext cx="272562" cy="13335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13" name="Oval 56"/>
          <p:cNvSpPr>
            <a:spLocks noChangeArrowheads="1"/>
          </p:cNvSpPr>
          <p:nvPr/>
        </p:nvSpPr>
        <p:spPr bwMode="auto">
          <a:xfrm>
            <a:off x="1063486" y="5745173"/>
            <a:ext cx="272562" cy="13335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14" name="Oval 57"/>
          <p:cNvSpPr>
            <a:spLocks noChangeArrowheads="1"/>
          </p:cNvSpPr>
          <p:nvPr/>
        </p:nvSpPr>
        <p:spPr bwMode="auto">
          <a:xfrm>
            <a:off x="1470863" y="5745173"/>
            <a:ext cx="271097" cy="13335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15" name="Oval 58"/>
          <p:cNvSpPr>
            <a:spLocks noChangeArrowheads="1"/>
          </p:cNvSpPr>
          <p:nvPr/>
        </p:nvSpPr>
        <p:spPr bwMode="auto">
          <a:xfrm>
            <a:off x="685417" y="5543560"/>
            <a:ext cx="137746" cy="133350"/>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16" name="Oval 59"/>
          <p:cNvSpPr>
            <a:spLocks noChangeArrowheads="1"/>
          </p:cNvSpPr>
          <p:nvPr/>
        </p:nvSpPr>
        <p:spPr bwMode="auto">
          <a:xfrm>
            <a:off x="550601" y="5341949"/>
            <a:ext cx="134815" cy="134937"/>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17" name="Oval 60"/>
          <p:cNvSpPr>
            <a:spLocks noChangeArrowheads="1"/>
          </p:cNvSpPr>
          <p:nvPr/>
        </p:nvSpPr>
        <p:spPr bwMode="auto">
          <a:xfrm>
            <a:off x="618009" y="5073660"/>
            <a:ext cx="134815" cy="134938"/>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18" name="Oval 61"/>
          <p:cNvSpPr>
            <a:spLocks noChangeArrowheads="1"/>
          </p:cNvSpPr>
          <p:nvPr/>
        </p:nvSpPr>
        <p:spPr bwMode="auto">
          <a:xfrm>
            <a:off x="823163" y="4872049"/>
            <a:ext cx="134815" cy="134937"/>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19" name="Oval 62"/>
          <p:cNvSpPr>
            <a:spLocks noChangeArrowheads="1"/>
          </p:cNvSpPr>
          <p:nvPr/>
        </p:nvSpPr>
        <p:spPr bwMode="auto">
          <a:xfrm>
            <a:off x="1634986" y="5543560"/>
            <a:ext cx="137746" cy="133350"/>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0" name="Oval 63"/>
          <p:cNvSpPr>
            <a:spLocks noChangeArrowheads="1"/>
          </p:cNvSpPr>
          <p:nvPr/>
        </p:nvSpPr>
        <p:spPr bwMode="auto">
          <a:xfrm>
            <a:off x="1365355" y="5676910"/>
            <a:ext cx="134815" cy="134938"/>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1" name="Oval 64"/>
          <p:cNvSpPr>
            <a:spLocks noChangeArrowheads="1"/>
          </p:cNvSpPr>
          <p:nvPr/>
        </p:nvSpPr>
        <p:spPr bwMode="auto">
          <a:xfrm>
            <a:off x="890571" y="5676910"/>
            <a:ext cx="134815" cy="134938"/>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2" name="Oval 65"/>
          <p:cNvSpPr>
            <a:spLocks noChangeArrowheads="1"/>
          </p:cNvSpPr>
          <p:nvPr/>
        </p:nvSpPr>
        <p:spPr bwMode="auto">
          <a:xfrm>
            <a:off x="1702394" y="5313373"/>
            <a:ext cx="137746" cy="133350"/>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3" name="Oval 66"/>
          <p:cNvSpPr>
            <a:spLocks noChangeArrowheads="1"/>
          </p:cNvSpPr>
          <p:nvPr/>
        </p:nvSpPr>
        <p:spPr bwMode="auto">
          <a:xfrm>
            <a:off x="1365355" y="4872049"/>
            <a:ext cx="134815" cy="134937"/>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4" name="Oval 67"/>
          <p:cNvSpPr>
            <a:spLocks noChangeArrowheads="1"/>
          </p:cNvSpPr>
          <p:nvPr/>
        </p:nvSpPr>
        <p:spPr bwMode="auto">
          <a:xfrm>
            <a:off x="1634986" y="5006985"/>
            <a:ext cx="137746" cy="133350"/>
          </a:xfrm>
          <a:prstGeom prst="ellipse">
            <a:avLst/>
          </a:prstGeom>
          <a:noFill/>
          <a:ln w="3175">
            <a:solidFill>
              <a:srgbClr val="FF5050"/>
            </a:solidFill>
            <a:round/>
            <a:headEnd/>
            <a:tailEnd/>
          </a:ln>
        </p:spPr>
        <p:txBody>
          <a:bodyPr wrap="none" anchor="ctr"/>
          <a:lstStyle/>
          <a:p>
            <a:pPr algn="ctr"/>
            <a:r>
              <a:rPr kumimoji="1" lang="en-US" altLang="ko-KR" sz="1200">
                <a:solidFill>
                  <a:srgbClr val="FF5050"/>
                </a:solidFill>
                <a:ea typeface="Gulim" pitchFamily="34" charset="-127"/>
              </a:rPr>
              <a:t>-</a:t>
            </a:r>
          </a:p>
        </p:txBody>
      </p:sp>
      <p:sp>
        <p:nvSpPr>
          <p:cNvPr id="25" name="Rectangle 68" descr="지붕 널"/>
          <p:cNvSpPr>
            <a:spLocks noChangeArrowheads="1"/>
          </p:cNvSpPr>
          <p:nvPr/>
        </p:nvSpPr>
        <p:spPr bwMode="auto">
          <a:xfrm>
            <a:off x="4082962" y="5978992"/>
            <a:ext cx="1220665" cy="280987"/>
          </a:xfrm>
          <a:prstGeom prst="rect">
            <a:avLst/>
          </a:prstGeom>
          <a:pattFill prst="shingle">
            <a:fgClr>
              <a:schemeClr val="folHlink"/>
            </a:fgClr>
            <a:bgClr>
              <a:srgbClr val="FFFFFF"/>
            </a:bgClr>
          </a:pattFill>
          <a:ln w="3175">
            <a:solidFill>
              <a:srgbClr val="C0C0C0"/>
            </a:solidFill>
            <a:miter lim="800000"/>
            <a:headEnd/>
            <a:tailEnd/>
          </a:ln>
        </p:spPr>
        <p:txBody>
          <a:bodyPr wrap="none" anchor="ctr"/>
          <a:lstStyle/>
          <a:p>
            <a:endParaRPr lang="zh-CN" altLang="en-US" sz="1800"/>
          </a:p>
        </p:txBody>
      </p:sp>
      <p:sp>
        <p:nvSpPr>
          <p:cNvPr id="26" name="Oval 69"/>
          <p:cNvSpPr>
            <a:spLocks noChangeArrowheads="1"/>
          </p:cNvSpPr>
          <p:nvPr/>
        </p:nvSpPr>
        <p:spPr bwMode="auto">
          <a:xfrm>
            <a:off x="4151834" y="5918666"/>
            <a:ext cx="271097" cy="13970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27" name="Oval 70"/>
          <p:cNvSpPr>
            <a:spLocks noChangeArrowheads="1"/>
          </p:cNvSpPr>
          <p:nvPr/>
        </p:nvSpPr>
        <p:spPr bwMode="auto">
          <a:xfrm>
            <a:off x="4557746" y="5918666"/>
            <a:ext cx="271096" cy="13970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28" name="Oval 71"/>
          <p:cNvSpPr>
            <a:spLocks noChangeArrowheads="1"/>
          </p:cNvSpPr>
          <p:nvPr/>
        </p:nvSpPr>
        <p:spPr bwMode="auto">
          <a:xfrm>
            <a:off x="4965123" y="5918666"/>
            <a:ext cx="271096" cy="139700"/>
          </a:xfrm>
          <a:prstGeom prst="ellipse">
            <a:avLst/>
          </a:prstGeom>
          <a:solidFill>
            <a:srgbClr val="FFFFCC"/>
          </a:solidFill>
          <a:ln w="3175">
            <a:solidFill>
              <a:srgbClr val="5F5F5F"/>
            </a:solidFill>
            <a:round/>
            <a:headEnd/>
            <a:tailEnd/>
          </a:ln>
        </p:spPr>
        <p:txBody>
          <a:bodyPr wrap="none" anchor="ctr"/>
          <a:lstStyle/>
          <a:p>
            <a:pPr algn="ctr"/>
            <a:r>
              <a:rPr kumimoji="1" lang="en-US" altLang="ko-KR" sz="1200">
                <a:ea typeface="Gulim" pitchFamily="34" charset="-127"/>
              </a:rPr>
              <a:t>+</a:t>
            </a:r>
          </a:p>
        </p:txBody>
      </p:sp>
      <p:sp>
        <p:nvSpPr>
          <p:cNvPr id="29" name="Freeform 72" descr="편지지"/>
          <p:cNvSpPr>
            <a:spLocks/>
          </p:cNvSpPr>
          <p:nvPr/>
        </p:nvSpPr>
        <p:spPr bwMode="auto">
          <a:xfrm>
            <a:off x="4072703" y="5032835"/>
            <a:ext cx="1226527" cy="914406"/>
          </a:xfrm>
          <a:custGeom>
            <a:avLst/>
            <a:gdLst>
              <a:gd name="T0" fmla="*/ 2147483647 w 867"/>
              <a:gd name="T1" fmla="*/ 2147483647 h 572"/>
              <a:gd name="T2" fmla="*/ 2147483647 w 867"/>
              <a:gd name="T3" fmla="*/ 2147483647 h 572"/>
              <a:gd name="T4" fmla="*/ 2147483647 w 867"/>
              <a:gd name="T5" fmla="*/ 2147483647 h 572"/>
              <a:gd name="T6" fmla="*/ 2147483647 w 867"/>
              <a:gd name="T7" fmla="*/ 2147483647 h 572"/>
              <a:gd name="T8" fmla="*/ 2147483647 w 867"/>
              <a:gd name="T9" fmla="*/ 2147483647 h 572"/>
              <a:gd name="T10" fmla="*/ 2147483647 w 867"/>
              <a:gd name="T11" fmla="*/ 2147483647 h 572"/>
              <a:gd name="T12" fmla="*/ 2147483647 w 867"/>
              <a:gd name="T13" fmla="*/ 2147483647 h 572"/>
              <a:gd name="T14" fmla="*/ 2147483647 w 867"/>
              <a:gd name="T15" fmla="*/ 2147483647 h 572"/>
              <a:gd name="T16" fmla="*/ 2147483647 w 867"/>
              <a:gd name="T17" fmla="*/ 2147483647 h 572"/>
              <a:gd name="T18" fmla="*/ 2147483647 w 867"/>
              <a:gd name="T19" fmla="*/ 2147483647 h 572"/>
              <a:gd name="T20" fmla="*/ 2147483647 w 867"/>
              <a:gd name="T21" fmla="*/ 2147483647 h 572"/>
              <a:gd name="T22" fmla="*/ 2147483647 w 867"/>
              <a:gd name="T23" fmla="*/ 2147483647 h 572"/>
              <a:gd name="T24" fmla="*/ 2147483647 w 867"/>
              <a:gd name="T25" fmla="*/ 2147483647 h 572"/>
              <a:gd name="T26" fmla="*/ 2147483647 w 867"/>
              <a:gd name="T27" fmla="*/ 2147483647 h 572"/>
              <a:gd name="T28" fmla="*/ 2147483647 w 867"/>
              <a:gd name="T29" fmla="*/ 2147483647 h 572"/>
              <a:gd name="T30" fmla="*/ 2147483647 w 867"/>
              <a:gd name="T31" fmla="*/ 2147483647 h 572"/>
              <a:gd name="T32" fmla="*/ 2147483647 w 867"/>
              <a:gd name="T33" fmla="*/ 2147483647 h 572"/>
              <a:gd name="T34" fmla="*/ 2147483647 w 867"/>
              <a:gd name="T35" fmla="*/ 2147483647 h 572"/>
              <a:gd name="T36" fmla="*/ 2147483647 w 867"/>
              <a:gd name="T37" fmla="*/ 2147483647 h 572"/>
              <a:gd name="T38" fmla="*/ 2147483647 w 867"/>
              <a:gd name="T39" fmla="*/ 2147483647 h 572"/>
              <a:gd name="T40" fmla="*/ 2147483647 w 867"/>
              <a:gd name="T41" fmla="*/ 2147483647 h 572"/>
              <a:gd name="T42" fmla="*/ 2147483647 w 867"/>
              <a:gd name="T43" fmla="*/ 0 h 572"/>
              <a:gd name="T44" fmla="*/ 2147483647 w 867"/>
              <a:gd name="T45" fmla="*/ 2147483647 h 572"/>
              <a:gd name="T46" fmla="*/ 2147483647 w 867"/>
              <a:gd name="T47" fmla="*/ 2147483647 h 572"/>
              <a:gd name="T48" fmla="*/ 2147483647 w 867"/>
              <a:gd name="T49" fmla="*/ 2147483647 h 572"/>
              <a:gd name="T50" fmla="*/ 2147483647 w 867"/>
              <a:gd name="T51" fmla="*/ 2147483647 h 572"/>
              <a:gd name="T52" fmla="*/ 2147483647 w 867"/>
              <a:gd name="T53" fmla="*/ 2147483647 h 572"/>
              <a:gd name="T54" fmla="*/ 2147483647 w 867"/>
              <a:gd name="T55" fmla="*/ 2147483647 h 572"/>
              <a:gd name="T56" fmla="*/ 2147483647 w 867"/>
              <a:gd name="T57" fmla="*/ 2147483647 h 572"/>
              <a:gd name="T58" fmla="*/ 2147483647 w 867"/>
              <a:gd name="T59" fmla="*/ 2147483647 h 572"/>
              <a:gd name="T60" fmla="*/ 2147483647 w 867"/>
              <a:gd name="T61" fmla="*/ 2147483647 h 572"/>
              <a:gd name="T62" fmla="*/ 2147483647 w 867"/>
              <a:gd name="T63" fmla="*/ 2147483647 h 572"/>
              <a:gd name="T64" fmla="*/ 2147483647 w 867"/>
              <a:gd name="T65" fmla="*/ 2147483647 h 572"/>
              <a:gd name="T66" fmla="*/ 2147483647 w 867"/>
              <a:gd name="T67" fmla="*/ 2147483647 h 572"/>
              <a:gd name="T68" fmla="*/ 2147483647 w 867"/>
              <a:gd name="T69" fmla="*/ 2147483647 h 572"/>
              <a:gd name="T70" fmla="*/ 2147483647 w 867"/>
              <a:gd name="T71" fmla="*/ 2147483647 h 572"/>
              <a:gd name="T72" fmla="*/ 0 w 867"/>
              <a:gd name="T73" fmla="*/ 2147483647 h 572"/>
              <a:gd name="T74" fmla="*/ 2147483647 w 867"/>
              <a:gd name="T75" fmla="*/ 2147483647 h 572"/>
              <a:gd name="T76" fmla="*/ 2147483647 w 867"/>
              <a:gd name="T77" fmla="*/ 2147483647 h 572"/>
              <a:gd name="T78" fmla="*/ 2147483647 w 867"/>
              <a:gd name="T79" fmla="*/ 2147483647 h 572"/>
              <a:gd name="T80" fmla="*/ 2147483647 w 867"/>
              <a:gd name="T81" fmla="*/ 2147483647 h 572"/>
              <a:gd name="T82" fmla="*/ 2147483647 w 867"/>
              <a:gd name="T83" fmla="*/ 2147483647 h 572"/>
              <a:gd name="T84" fmla="*/ 2147483647 w 867"/>
              <a:gd name="T85" fmla="*/ 2147483647 h 572"/>
              <a:gd name="T86" fmla="*/ 2147483647 w 867"/>
              <a:gd name="T87" fmla="*/ 2147483647 h 572"/>
              <a:gd name="T88" fmla="*/ 2147483647 w 867"/>
              <a:gd name="T89" fmla="*/ 2147483647 h 572"/>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867"/>
              <a:gd name="T136" fmla="*/ 0 h 572"/>
              <a:gd name="T137" fmla="*/ 867 w 867"/>
              <a:gd name="T138" fmla="*/ 572 h 572"/>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867" h="572">
                <a:moveTo>
                  <a:pt x="277" y="249"/>
                </a:moveTo>
                <a:cubicBezTo>
                  <a:pt x="288" y="283"/>
                  <a:pt x="287" y="306"/>
                  <a:pt x="256" y="327"/>
                </a:cubicBezTo>
                <a:cubicBezTo>
                  <a:pt x="208" y="320"/>
                  <a:pt x="165" y="308"/>
                  <a:pt x="121" y="291"/>
                </a:cubicBezTo>
                <a:cubicBezTo>
                  <a:pt x="63" y="307"/>
                  <a:pt x="53" y="366"/>
                  <a:pt x="99" y="412"/>
                </a:cubicBezTo>
                <a:cubicBezTo>
                  <a:pt x="112" y="425"/>
                  <a:pt x="187" y="464"/>
                  <a:pt x="206" y="469"/>
                </a:cubicBezTo>
                <a:cubicBezTo>
                  <a:pt x="327" y="467"/>
                  <a:pt x="448" y="467"/>
                  <a:pt x="569" y="462"/>
                </a:cubicBezTo>
                <a:cubicBezTo>
                  <a:pt x="617" y="460"/>
                  <a:pt x="711" y="448"/>
                  <a:pt x="711" y="448"/>
                </a:cubicBezTo>
                <a:cubicBezTo>
                  <a:pt x="718" y="446"/>
                  <a:pt x="727" y="446"/>
                  <a:pt x="732" y="441"/>
                </a:cubicBezTo>
                <a:cubicBezTo>
                  <a:pt x="737" y="435"/>
                  <a:pt x="735" y="426"/>
                  <a:pt x="739" y="419"/>
                </a:cubicBezTo>
                <a:cubicBezTo>
                  <a:pt x="752" y="398"/>
                  <a:pt x="767" y="388"/>
                  <a:pt x="775" y="363"/>
                </a:cubicBezTo>
                <a:cubicBezTo>
                  <a:pt x="770" y="310"/>
                  <a:pt x="770" y="251"/>
                  <a:pt x="754" y="199"/>
                </a:cubicBezTo>
                <a:cubicBezTo>
                  <a:pt x="750" y="184"/>
                  <a:pt x="744" y="170"/>
                  <a:pt x="739" y="156"/>
                </a:cubicBezTo>
                <a:cubicBezTo>
                  <a:pt x="734" y="142"/>
                  <a:pt x="697" y="142"/>
                  <a:pt x="697" y="142"/>
                </a:cubicBezTo>
                <a:cubicBezTo>
                  <a:pt x="683" y="144"/>
                  <a:pt x="667" y="142"/>
                  <a:pt x="654" y="149"/>
                </a:cubicBezTo>
                <a:cubicBezTo>
                  <a:pt x="635" y="159"/>
                  <a:pt x="632" y="202"/>
                  <a:pt x="626" y="220"/>
                </a:cubicBezTo>
                <a:cubicBezTo>
                  <a:pt x="620" y="260"/>
                  <a:pt x="627" y="285"/>
                  <a:pt x="590" y="299"/>
                </a:cubicBezTo>
                <a:cubicBezTo>
                  <a:pt x="545" y="286"/>
                  <a:pt x="570" y="284"/>
                  <a:pt x="540" y="256"/>
                </a:cubicBezTo>
                <a:cubicBezTo>
                  <a:pt x="535" y="242"/>
                  <a:pt x="531" y="227"/>
                  <a:pt x="526" y="213"/>
                </a:cubicBezTo>
                <a:cubicBezTo>
                  <a:pt x="523" y="205"/>
                  <a:pt x="535" y="198"/>
                  <a:pt x="540" y="192"/>
                </a:cubicBezTo>
                <a:cubicBezTo>
                  <a:pt x="559" y="169"/>
                  <a:pt x="580" y="144"/>
                  <a:pt x="604" y="128"/>
                </a:cubicBezTo>
                <a:cubicBezTo>
                  <a:pt x="615" y="94"/>
                  <a:pt x="640" y="76"/>
                  <a:pt x="668" y="57"/>
                </a:cubicBezTo>
                <a:cubicBezTo>
                  <a:pt x="677" y="28"/>
                  <a:pt x="678" y="17"/>
                  <a:pt x="704" y="0"/>
                </a:cubicBezTo>
                <a:cubicBezTo>
                  <a:pt x="721" y="2"/>
                  <a:pt x="738" y="2"/>
                  <a:pt x="754" y="7"/>
                </a:cubicBezTo>
                <a:cubicBezTo>
                  <a:pt x="783" y="16"/>
                  <a:pt x="773" y="37"/>
                  <a:pt x="803" y="57"/>
                </a:cubicBezTo>
                <a:cubicBezTo>
                  <a:pt x="827" y="90"/>
                  <a:pt x="815" y="69"/>
                  <a:pt x="832" y="121"/>
                </a:cubicBezTo>
                <a:cubicBezTo>
                  <a:pt x="834" y="128"/>
                  <a:pt x="839" y="142"/>
                  <a:pt x="839" y="142"/>
                </a:cubicBezTo>
                <a:cubicBezTo>
                  <a:pt x="849" y="224"/>
                  <a:pt x="842" y="179"/>
                  <a:pt x="860" y="270"/>
                </a:cubicBezTo>
                <a:cubicBezTo>
                  <a:pt x="862" y="282"/>
                  <a:pt x="867" y="306"/>
                  <a:pt x="867" y="306"/>
                </a:cubicBezTo>
                <a:cubicBezTo>
                  <a:pt x="862" y="350"/>
                  <a:pt x="864" y="400"/>
                  <a:pt x="832" y="434"/>
                </a:cubicBezTo>
                <a:cubicBezTo>
                  <a:pt x="820" y="470"/>
                  <a:pt x="804" y="486"/>
                  <a:pt x="768" y="498"/>
                </a:cubicBezTo>
                <a:cubicBezTo>
                  <a:pt x="754" y="539"/>
                  <a:pt x="717" y="528"/>
                  <a:pt x="675" y="533"/>
                </a:cubicBezTo>
                <a:cubicBezTo>
                  <a:pt x="566" y="546"/>
                  <a:pt x="466" y="557"/>
                  <a:pt x="355" y="562"/>
                </a:cubicBezTo>
                <a:cubicBezTo>
                  <a:pt x="286" y="559"/>
                  <a:pt x="213" y="572"/>
                  <a:pt x="149" y="547"/>
                </a:cubicBezTo>
                <a:cubicBezTo>
                  <a:pt x="101" y="528"/>
                  <a:pt x="110" y="510"/>
                  <a:pt x="78" y="483"/>
                </a:cubicBezTo>
                <a:cubicBezTo>
                  <a:pt x="66" y="473"/>
                  <a:pt x="48" y="471"/>
                  <a:pt x="35" y="462"/>
                </a:cubicBezTo>
                <a:cubicBezTo>
                  <a:pt x="12" y="428"/>
                  <a:pt x="24" y="449"/>
                  <a:pt x="7" y="398"/>
                </a:cubicBezTo>
                <a:cubicBezTo>
                  <a:pt x="5" y="391"/>
                  <a:pt x="0" y="377"/>
                  <a:pt x="0" y="377"/>
                </a:cubicBezTo>
                <a:cubicBezTo>
                  <a:pt x="5" y="319"/>
                  <a:pt x="11" y="281"/>
                  <a:pt x="21" y="227"/>
                </a:cubicBezTo>
                <a:cubicBezTo>
                  <a:pt x="23" y="215"/>
                  <a:pt x="20" y="200"/>
                  <a:pt x="28" y="192"/>
                </a:cubicBezTo>
                <a:cubicBezTo>
                  <a:pt x="39" y="181"/>
                  <a:pt x="71" y="178"/>
                  <a:pt x="71" y="178"/>
                </a:cubicBezTo>
                <a:cubicBezTo>
                  <a:pt x="107" y="190"/>
                  <a:pt x="132" y="206"/>
                  <a:pt x="171" y="213"/>
                </a:cubicBezTo>
                <a:cubicBezTo>
                  <a:pt x="180" y="211"/>
                  <a:pt x="190" y="209"/>
                  <a:pt x="199" y="206"/>
                </a:cubicBezTo>
                <a:cubicBezTo>
                  <a:pt x="213" y="202"/>
                  <a:pt x="242" y="192"/>
                  <a:pt x="242" y="192"/>
                </a:cubicBezTo>
                <a:cubicBezTo>
                  <a:pt x="251" y="206"/>
                  <a:pt x="261" y="221"/>
                  <a:pt x="270" y="235"/>
                </a:cubicBezTo>
                <a:cubicBezTo>
                  <a:pt x="285" y="258"/>
                  <a:pt x="290" y="262"/>
                  <a:pt x="277" y="249"/>
                </a:cubicBezTo>
                <a:close/>
              </a:path>
            </a:pathLst>
          </a:custGeom>
          <a:blipFill dpi="0" rotWithShape="0">
            <a:blip r:embed="rId4"/>
            <a:srcRect/>
            <a:tile tx="0" ty="0" sx="100000" sy="100000" flip="none" algn="tl"/>
          </a:blipFill>
          <a:ln w="3175">
            <a:solidFill>
              <a:srgbClr val="C0C0C0"/>
            </a:solidFill>
            <a:round/>
            <a:headEnd/>
            <a:tailEnd/>
          </a:ln>
        </p:spPr>
        <p:txBody>
          <a:bodyPr wrap="none" anchor="ctr"/>
          <a:lstStyle/>
          <a:p>
            <a:endParaRPr lang="zh-CN" altLang="en-US" sz="1800"/>
          </a:p>
        </p:txBody>
      </p:sp>
      <p:sp>
        <p:nvSpPr>
          <p:cNvPr id="30" name="Text Box 73"/>
          <p:cNvSpPr txBox="1">
            <a:spLocks noChangeArrowheads="1"/>
          </p:cNvSpPr>
          <p:nvPr/>
        </p:nvSpPr>
        <p:spPr bwMode="auto">
          <a:xfrm>
            <a:off x="3885146" y="4818521"/>
            <a:ext cx="1714512" cy="285752"/>
          </a:xfrm>
          <a:prstGeom prst="rect">
            <a:avLst/>
          </a:prstGeom>
          <a:noFill/>
          <a:ln w="3175">
            <a:noFill/>
            <a:miter lim="800000"/>
            <a:headEnd/>
            <a:tailEnd/>
          </a:ln>
        </p:spPr>
        <p:txBody>
          <a:bodyPr wrap="square">
            <a:spAutoFit/>
          </a:bodyPr>
          <a:lstStyle/>
          <a:p>
            <a:r>
              <a:rPr kumimoji="1" lang="en-US" altLang="zh-CN" sz="1200" dirty="0" smtClean="0">
                <a:ea typeface="Gulim" pitchFamily="34" charset="-127"/>
              </a:rPr>
              <a:t>Decompose cell wall</a:t>
            </a:r>
            <a:endParaRPr lang="zh-CN" altLang="en-US" sz="1200" dirty="0">
              <a:ea typeface="Gulim" pitchFamily="34" charset="-127"/>
            </a:endParaRPr>
          </a:p>
        </p:txBody>
      </p:sp>
      <p:sp>
        <p:nvSpPr>
          <p:cNvPr id="31" name="Line 74"/>
          <p:cNvSpPr>
            <a:spLocks noChangeShapeType="1"/>
          </p:cNvSpPr>
          <p:nvPr/>
        </p:nvSpPr>
        <p:spPr bwMode="auto">
          <a:xfrm>
            <a:off x="4313774" y="5175711"/>
            <a:ext cx="158262" cy="239712"/>
          </a:xfrm>
          <a:prstGeom prst="line">
            <a:avLst/>
          </a:prstGeom>
          <a:noFill/>
          <a:ln w="3175">
            <a:solidFill>
              <a:schemeClr val="accent2"/>
            </a:solidFill>
            <a:round/>
            <a:headEnd/>
            <a:tailEnd type="triangle" w="med" len="med"/>
          </a:ln>
        </p:spPr>
        <p:txBody>
          <a:bodyPr wrap="none" anchor="ctr"/>
          <a:lstStyle/>
          <a:p>
            <a:endParaRPr lang="zh-CN" altLang="en-US"/>
          </a:p>
        </p:txBody>
      </p:sp>
      <p:sp>
        <p:nvSpPr>
          <p:cNvPr id="32" name="Oval 53"/>
          <p:cNvSpPr>
            <a:spLocks noChangeArrowheads="1"/>
          </p:cNvSpPr>
          <p:nvPr/>
        </p:nvSpPr>
        <p:spPr bwMode="auto">
          <a:xfrm>
            <a:off x="4357686" y="5429264"/>
            <a:ext cx="740774" cy="360361"/>
          </a:xfrm>
          <a:prstGeom prst="ellipse">
            <a:avLst/>
          </a:prstGeom>
          <a:solidFill>
            <a:schemeClr val="accent2"/>
          </a:solidFill>
          <a:ln w="3175">
            <a:noFill/>
            <a:round/>
            <a:headEnd/>
            <a:tailEnd/>
          </a:ln>
        </p:spPr>
        <p:txBody>
          <a:bodyPr wrap="none" anchor="ctr"/>
          <a:lstStyle/>
          <a:p>
            <a:pPr algn="ctr"/>
            <a:r>
              <a:rPr kumimoji="1" lang="en-US" altLang="zh-CN" sz="1000" dirty="0" smtClean="0">
                <a:solidFill>
                  <a:schemeClr val="bg1"/>
                </a:solidFill>
                <a:ea typeface="Gulim" pitchFamily="34" charset="-127"/>
              </a:rPr>
              <a:t>cell nucleus</a:t>
            </a:r>
            <a:endParaRPr kumimoji="1" lang="zh-CN" altLang="en-US" sz="1000" dirty="0">
              <a:solidFill>
                <a:schemeClr val="bg1"/>
              </a:solidFill>
              <a:ea typeface="Gulim" pitchFamily="34" charset="-127"/>
            </a:endParaRPr>
          </a:p>
        </p:txBody>
      </p:sp>
    </p:spTree>
    <p:extLst>
      <p:ext uri="{BB962C8B-B14F-4D97-AF65-F5344CB8AC3E}">
        <p14:creationId xmlns:p14="http://schemas.microsoft.com/office/powerpoint/2010/main" val="3394842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3"/>
          <p:cNvSpPr>
            <a:spLocks noChangeShapeType="1"/>
          </p:cNvSpPr>
          <p:nvPr/>
        </p:nvSpPr>
        <p:spPr bwMode="auto">
          <a:xfrm>
            <a:off x="1143000" y="3127836"/>
            <a:ext cx="0" cy="6096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3" name="Line 4"/>
          <p:cNvSpPr>
            <a:spLocks noChangeShapeType="1"/>
          </p:cNvSpPr>
          <p:nvPr/>
        </p:nvSpPr>
        <p:spPr bwMode="auto">
          <a:xfrm>
            <a:off x="1828800" y="3127836"/>
            <a:ext cx="0" cy="609600"/>
          </a:xfrm>
          <a:prstGeom prst="line">
            <a:avLst/>
          </a:prstGeom>
          <a:noFill/>
          <a:ln w="9525">
            <a:solidFill>
              <a:schemeClr val="tx1"/>
            </a:solidFill>
            <a:miter lim="800000"/>
            <a:headEnd/>
            <a:tailEnd type="triangle" w="med" len="med"/>
          </a:ln>
          <a:effectLst/>
        </p:spPr>
        <p:txBody>
          <a:bodyPr wrap="none"/>
          <a:lstStyle/>
          <a:p>
            <a:endParaRPr lang="zh-CN" altLang="en-US"/>
          </a:p>
        </p:txBody>
      </p:sp>
      <p:sp>
        <p:nvSpPr>
          <p:cNvPr id="4" name="Line 5"/>
          <p:cNvSpPr>
            <a:spLocks noChangeShapeType="1"/>
          </p:cNvSpPr>
          <p:nvPr/>
        </p:nvSpPr>
        <p:spPr bwMode="auto">
          <a:xfrm>
            <a:off x="2514600" y="3127836"/>
            <a:ext cx="0" cy="609600"/>
          </a:xfrm>
          <a:prstGeom prst="line">
            <a:avLst/>
          </a:prstGeom>
          <a:noFill/>
          <a:ln w="9525">
            <a:solidFill>
              <a:schemeClr val="tx1"/>
            </a:solidFill>
            <a:miter lim="800000"/>
            <a:headEnd/>
            <a:tailEnd type="triangle" w="med" len="med"/>
          </a:ln>
          <a:effectLst/>
        </p:spPr>
        <p:txBody>
          <a:bodyPr wrap="none"/>
          <a:lstStyle/>
          <a:p>
            <a:endParaRPr lang="zh-CN" altLang="en-US"/>
          </a:p>
        </p:txBody>
      </p:sp>
      <p:pic>
        <p:nvPicPr>
          <p:cNvPr id="5" name="Picture 6" descr="APMkai"/>
          <p:cNvPicPr>
            <a:picLocks noChangeAspect="1" noChangeArrowheads="1"/>
          </p:cNvPicPr>
          <p:nvPr/>
        </p:nvPicPr>
        <p:blipFill>
          <a:blip r:embed="rId2"/>
          <a:srcRect/>
          <a:stretch>
            <a:fillRect/>
          </a:stretch>
        </p:blipFill>
        <p:spPr bwMode="auto">
          <a:xfrm>
            <a:off x="762000" y="3737436"/>
            <a:ext cx="2057400" cy="1519238"/>
          </a:xfrm>
          <a:prstGeom prst="rect">
            <a:avLst/>
          </a:prstGeom>
          <a:noFill/>
        </p:spPr>
      </p:pic>
      <p:pic>
        <p:nvPicPr>
          <p:cNvPr id="6" name="Picture 8" descr="APM2"/>
          <p:cNvPicPr>
            <a:picLocks noChangeAspect="1" noChangeArrowheads="1"/>
          </p:cNvPicPr>
          <p:nvPr/>
        </p:nvPicPr>
        <p:blipFill>
          <a:blip r:embed="rId3"/>
          <a:srcRect/>
          <a:stretch>
            <a:fillRect/>
          </a:stretch>
        </p:blipFill>
        <p:spPr bwMode="auto">
          <a:xfrm>
            <a:off x="4876800" y="2518236"/>
            <a:ext cx="582613" cy="1066800"/>
          </a:xfrm>
          <a:prstGeom prst="rect">
            <a:avLst/>
          </a:prstGeom>
          <a:noFill/>
        </p:spPr>
      </p:pic>
      <p:sp>
        <p:nvSpPr>
          <p:cNvPr id="7" name="Text Box 9"/>
          <p:cNvSpPr txBox="1">
            <a:spLocks noChangeArrowheads="1"/>
          </p:cNvSpPr>
          <p:nvPr/>
        </p:nvSpPr>
        <p:spPr bwMode="auto">
          <a:xfrm>
            <a:off x="2770404" y="2041518"/>
            <a:ext cx="2857520" cy="369332"/>
          </a:xfrm>
          <a:prstGeom prst="rect">
            <a:avLst/>
          </a:prstGeom>
          <a:noFill/>
          <a:ln w="9525">
            <a:noFill/>
            <a:miter lim="800000"/>
            <a:headEnd/>
            <a:tailEnd/>
          </a:ln>
          <a:effectLst/>
        </p:spPr>
        <p:txBody>
          <a:bodyPr wrap="square">
            <a:spAutoFit/>
          </a:bodyPr>
          <a:lstStyle/>
          <a:p>
            <a:r>
              <a:rPr lang="en-US" altLang="ja-JP" dirty="0" smtClean="0">
                <a:ea typeface="ＭＳ Ｐゴシック" pitchFamily="50" charset="-128"/>
              </a:rPr>
              <a:t>1. Stick to </a:t>
            </a:r>
            <a:r>
              <a:rPr lang="en-US" altLang="zh-CN" sz="1800" dirty="0" smtClean="0"/>
              <a:t>surface of skin</a:t>
            </a:r>
            <a:endParaRPr lang="en-US" altLang="ja-JP" sz="1800" dirty="0">
              <a:ea typeface="ＭＳ Ｐゴシック" pitchFamily="50" charset="-128"/>
            </a:endParaRPr>
          </a:p>
        </p:txBody>
      </p:sp>
      <p:sp>
        <p:nvSpPr>
          <p:cNvPr id="8" name="Rectangle 10"/>
          <p:cNvSpPr>
            <a:spLocks noChangeArrowheads="1"/>
          </p:cNvSpPr>
          <p:nvPr/>
        </p:nvSpPr>
        <p:spPr bwMode="auto">
          <a:xfrm>
            <a:off x="5544456" y="2137236"/>
            <a:ext cx="152400" cy="3810000"/>
          </a:xfrm>
          <a:prstGeom prst="rect">
            <a:avLst/>
          </a:prstGeom>
          <a:solidFill>
            <a:srgbClr val="FFCC99"/>
          </a:solidFill>
          <a:ln w="9525">
            <a:solidFill>
              <a:schemeClr val="tx1"/>
            </a:solidFill>
            <a:miter lim="800000"/>
            <a:headEnd/>
            <a:tailEnd/>
          </a:ln>
          <a:effectLst/>
        </p:spPr>
        <p:txBody>
          <a:bodyPr wrap="none" anchor="ctr"/>
          <a:lstStyle/>
          <a:p>
            <a:endParaRPr lang="zh-CN" altLang="en-US"/>
          </a:p>
        </p:txBody>
      </p:sp>
      <p:sp>
        <p:nvSpPr>
          <p:cNvPr id="9" name="Text Box 11"/>
          <p:cNvSpPr txBox="1">
            <a:spLocks noChangeArrowheads="1"/>
          </p:cNvSpPr>
          <p:nvPr/>
        </p:nvSpPr>
        <p:spPr bwMode="auto">
          <a:xfrm>
            <a:off x="5334000" y="2365836"/>
            <a:ext cx="609600" cy="346075"/>
          </a:xfrm>
          <a:prstGeom prst="rect">
            <a:avLst/>
          </a:prstGeom>
          <a:solidFill>
            <a:srgbClr val="00FFFF"/>
          </a:solidFill>
          <a:ln w="9525">
            <a:solidFill>
              <a:schemeClr val="tx1"/>
            </a:solidFill>
            <a:miter lim="800000"/>
            <a:headEnd/>
            <a:tailEnd/>
          </a:ln>
          <a:effectLst/>
        </p:spPr>
        <p:txBody>
          <a:bodyPr>
            <a:spAutoFit/>
          </a:bodyPr>
          <a:lstStyle/>
          <a:p>
            <a:r>
              <a:rPr lang="en-US" altLang="zh-CN" sz="1600" b="1" dirty="0" smtClean="0"/>
              <a:t>skin</a:t>
            </a:r>
            <a:endParaRPr lang="ja-JP" altLang="en-US" sz="1600" b="1" dirty="0"/>
          </a:p>
        </p:txBody>
      </p:sp>
      <p:sp>
        <p:nvSpPr>
          <p:cNvPr id="10" name="Line 12"/>
          <p:cNvSpPr>
            <a:spLocks noChangeShapeType="1"/>
          </p:cNvSpPr>
          <p:nvPr/>
        </p:nvSpPr>
        <p:spPr bwMode="auto">
          <a:xfrm flipV="1">
            <a:off x="2971800" y="3051636"/>
            <a:ext cx="1828800" cy="9906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11" name="Line 13"/>
          <p:cNvSpPr>
            <a:spLocks noChangeShapeType="1"/>
          </p:cNvSpPr>
          <p:nvPr/>
        </p:nvSpPr>
        <p:spPr bwMode="auto">
          <a:xfrm flipV="1">
            <a:off x="2971800" y="4956636"/>
            <a:ext cx="1447800" cy="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12" name="Text Box 14"/>
          <p:cNvSpPr txBox="1">
            <a:spLocks noChangeArrowheads="1"/>
          </p:cNvSpPr>
          <p:nvPr/>
        </p:nvSpPr>
        <p:spPr bwMode="auto">
          <a:xfrm>
            <a:off x="2714612" y="4242714"/>
            <a:ext cx="3500462" cy="369332"/>
          </a:xfrm>
          <a:prstGeom prst="rect">
            <a:avLst/>
          </a:prstGeom>
          <a:noFill/>
          <a:ln w="9525">
            <a:noFill/>
            <a:miter lim="800000"/>
            <a:headEnd/>
            <a:tailEnd/>
          </a:ln>
          <a:effectLst/>
        </p:spPr>
        <p:txBody>
          <a:bodyPr wrap="square">
            <a:spAutoFit/>
          </a:bodyPr>
          <a:lstStyle/>
          <a:p>
            <a:r>
              <a:rPr lang="en-US" altLang="ja-JP" sz="1800" dirty="0" smtClean="0">
                <a:ea typeface="ＭＳ Ｐゴシック" pitchFamily="50" charset="-128"/>
              </a:rPr>
              <a:t>2. Permeate through  skin</a:t>
            </a:r>
            <a:endParaRPr lang="en-US" altLang="ja-JP" sz="1800" dirty="0">
              <a:ea typeface="ＭＳ Ｐゴシック" pitchFamily="50" charset="-128"/>
            </a:endParaRPr>
          </a:p>
        </p:txBody>
      </p:sp>
      <p:pic>
        <p:nvPicPr>
          <p:cNvPr id="13" name="Picture 15" descr="APM2"/>
          <p:cNvPicPr>
            <a:picLocks noChangeAspect="1" noChangeArrowheads="1"/>
          </p:cNvPicPr>
          <p:nvPr/>
        </p:nvPicPr>
        <p:blipFill>
          <a:blip r:embed="rId3"/>
          <a:srcRect/>
          <a:stretch>
            <a:fillRect/>
          </a:stretch>
        </p:blipFill>
        <p:spPr bwMode="auto">
          <a:xfrm>
            <a:off x="4495800" y="4575636"/>
            <a:ext cx="582613" cy="1066800"/>
          </a:xfrm>
          <a:prstGeom prst="rect">
            <a:avLst/>
          </a:prstGeom>
          <a:noFill/>
        </p:spPr>
      </p:pic>
      <p:pic>
        <p:nvPicPr>
          <p:cNvPr id="14" name="Picture 16" descr="APM2"/>
          <p:cNvPicPr>
            <a:picLocks noChangeAspect="1" noChangeArrowheads="1"/>
          </p:cNvPicPr>
          <p:nvPr/>
        </p:nvPicPr>
        <p:blipFill>
          <a:blip r:embed="rId3"/>
          <a:srcRect/>
          <a:stretch>
            <a:fillRect/>
          </a:stretch>
        </p:blipFill>
        <p:spPr bwMode="auto">
          <a:xfrm>
            <a:off x="6400800" y="4575636"/>
            <a:ext cx="582613" cy="1066800"/>
          </a:xfrm>
          <a:prstGeom prst="rect">
            <a:avLst/>
          </a:prstGeom>
          <a:noFill/>
        </p:spPr>
      </p:pic>
      <p:sp>
        <p:nvSpPr>
          <p:cNvPr id="15" name="Line 17"/>
          <p:cNvSpPr>
            <a:spLocks noChangeShapeType="1"/>
          </p:cNvSpPr>
          <p:nvPr/>
        </p:nvSpPr>
        <p:spPr bwMode="auto">
          <a:xfrm flipV="1">
            <a:off x="5257800" y="4956636"/>
            <a:ext cx="914400" cy="0"/>
          </a:xfrm>
          <a:prstGeom prst="line">
            <a:avLst/>
          </a:prstGeom>
          <a:noFill/>
          <a:ln w="63500">
            <a:solidFill>
              <a:schemeClr val="tx1"/>
            </a:solidFill>
            <a:prstDash val="sysDot"/>
            <a:miter lim="800000"/>
            <a:headEnd/>
            <a:tailEnd type="triangle" w="med" len="med"/>
          </a:ln>
          <a:effectLst/>
        </p:spPr>
        <p:txBody>
          <a:bodyPr wrap="none"/>
          <a:lstStyle/>
          <a:p>
            <a:endParaRPr lang="zh-CN" altLang="en-US"/>
          </a:p>
        </p:txBody>
      </p:sp>
      <p:sp>
        <p:nvSpPr>
          <p:cNvPr id="16" name="AutoShape 18"/>
          <p:cNvSpPr>
            <a:spLocks noChangeArrowheads="1"/>
          </p:cNvSpPr>
          <p:nvPr/>
        </p:nvSpPr>
        <p:spPr bwMode="auto">
          <a:xfrm>
            <a:off x="5715000" y="2365836"/>
            <a:ext cx="3429000" cy="1991858"/>
          </a:xfrm>
          <a:prstGeom prst="cloudCallout">
            <a:avLst>
              <a:gd name="adj1" fmla="val -51644"/>
              <a:gd name="adj2" fmla="val 83667"/>
            </a:avLst>
          </a:prstGeom>
          <a:solidFill>
            <a:schemeClr val="accent1"/>
          </a:solidFill>
          <a:ln w="9525">
            <a:solidFill>
              <a:schemeClr val="tx1"/>
            </a:solidFill>
            <a:miter lim="800000"/>
            <a:headEnd/>
            <a:tailEnd/>
          </a:ln>
          <a:effectLst/>
        </p:spPr>
        <p:txBody>
          <a:bodyPr/>
          <a:lstStyle/>
          <a:p>
            <a:pPr algn="ctr"/>
            <a:r>
              <a:rPr lang="en-US" altLang="zh-CN" sz="2000" dirty="0" smtClean="0">
                <a:latin typeface="Calibri" pitchFamily="34" charset="0"/>
                <a:cs typeface="Calibri" pitchFamily="34" charset="0"/>
              </a:rPr>
              <a:t>Permeate towards the body by the function of  biological enzyme of the skin</a:t>
            </a:r>
            <a:endParaRPr lang="ja-JP" altLang="en-US" sz="2000" dirty="0">
              <a:latin typeface="Calibri" pitchFamily="34" charset="0"/>
              <a:cs typeface="Calibri" pitchFamily="34" charset="0"/>
            </a:endParaRPr>
          </a:p>
        </p:txBody>
      </p:sp>
      <p:pic>
        <p:nvPicPr>
          <p:cNvPr id="17" name="图片 16" descr="9A10.JPG"/>
          <p:cNvPicPr>
            <a:picLocks noChangeAspect="1"/>
          </p:cNvPicPr>
          <p:nvPr/>
        </p:nvPicPr>
        <p:blipFill>
          <a:blip r:embed="rId4" cstate="print"/>
          <a:srcRect l="1973" t="10867" r="4937" b="12797"/>
          <a:stretch>
            <a:fillRect/>
          </a:stretch>
        </p:blipFill>
        <p:spPr>
          <a:xfrm>
            <a:off x="214282" y="2143116"/>
            <a:ext cx="2552688" cy="916676"/>
          </a:xfrm>
          <a:prstGeom prst="rect">
            <a:avLst/>
          </a:prstGeom>
        </p:spPr>
      </p:pic>
      <p:sp>
        <p:nvSpPr>
          <p:cNvPr id="18" name="Rectangle 32"/>
          <p:cNvSpPr txBox="1">
            <a:spLocks noChangeArrowheads="1"/>
          </p:cNvSpPr>
          <p:nvPr/>
        </p:nvSpPr>
        <p:spPr bwMode="auto">
          <a:xfrm>
            <a:off x="428596" y="1214422"/>
            <a:ext cx="2428892"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None/>
              <a:tabLst/>
              <a:defRPr/>
            </a:pPr>
            <a:r>
              <a:rPr kumimoji="0" lang="en-US" altLang="ja-JP" sz="2400" b="0" i="0" u="none" strike="noStrike" kern="0" cap="none" spc="0" normalizeH="0" baseline="0" noProof="0" dirty="0" smtClean="0">
                <a:ln>
                  <a:noFill/>
                </a:ln>
                <a:solidFill>
                  <a:srgbClr val="1C1C1C"/>
                </a:solidFill>
                <a:effectLst/>
                <a:uLnTx/>
                <a:uFillTx/>
                <a:latin typeface="Calibri" pitchFamily="34" charset="0"/>
                <a:ea typeface="+mn-ea"/>
                <a:cs typeface="Calibri" pitchFamily="34" charset="0"/>
              </a:rPr>
              <a:t>【</a:t>
            </a:r>
            <a:r>
              <a:rPr kumimoji="0" lang="en-US" altLang="zh-CN" sz="2400" b="0" i="0" u="none" strike="noStrike" kern="0" cap="none" spc="0" normalizeH="0" baseline="0" noProof="0" dirty="0" smtClean="0">
                <a:ln>
                  <a:noFill/>
                </a:ln>
                <a:solidFill>
                  <a:srgbClr val="1C1C1C"/>
                </a:solidFill>
                <a:effectLst/>
                <a:uLnTx/>
                <a:uFillTx/>
                <a:latin typeface="Calibri" pitchFamily="34" charset="0"/>
                <a:ea typeface="+mn-ea"/>
                <a:cs typeface="Calibri" pitchFamily="34" charset="0"/>
              </a:rPr>
              <a:t>Protect skin</a:t>
            </a:r>
            <a:r>
              <a:rPr kumimoji="0" lang="en-US" altLang="ja-JP" sz="2400" b="0" i="0" u="none" strike="noStrike" kern="0" cap="none" spc="0" normalizeH="0" baseline="0" noProof="0" dirty="0" smtClean="0">
                <a:ln>
                  <a:noFill/>
                </a:ln>
                <a:solidFill>
                  <a:srgbClr val="1C1C1C"/>
                </a:solidFill>
                <a:effectLst/>
                <a:uLnTx/>
                <a:uFillTx/>
                <a:latin typeface="Calibri" pitchFamily="34" charset="0"/>
                <a:ea typeface="+mn-ea"/>
                <a:cs typeface="Calibri" pitchFamily="34" charset="0"/>
              </a:rPr>
              <a:t>】</a:t>
            </a:r>
            <a:endParaRPr kumimoji="0" lang="en-US" altLang="ja-JP" sz="2400" b="0" i="0" u="none" strike="noStrike" kern="0" cap="none" spc="0" normalizeH="0" baseline="0" noProof="0" dirty="0">
              <a:ln>
                <a:noFill/>
              </a:ln>
              <a:solidFill>
                <a:srgbClr val="1C1C1C"/>
              </a:solidFill>
              <a:effectLst/>
              <a:uLnTx/>
              <a:uFillTx/>
              <a:latin typeface="Calibri" pitchFamily="34" charset="0"/>
              <a:ea typeface="+mn-ea"/>
              <a:cs typeface="Calibri" pitchFamily="34" charset="0"/>
            </a:endParaRPr>
          </a:p>
        </p:txBody>
      </p:sp>
      <p:sp>
        <p:nvSpPr>
          <p:cNvPr id="19" name="Text Box 27"/>
          <p:cNvSpPr txBox="1">
            <a:spLocks noChangeArrowheads="1"/>
          </p:cNvSpPr>
          <p:nvPr/>
        </p:nvSpPr>
        <p:spPr bwMode="auto">
          <a:xfrm>
            <a:off x="1142976" y="5286388"/>
            <a:ext cx="1214446" cy="400110"/>
          </a:xfrm>
          <a:prstGeom prst="rect">
            <a:avLst/>
          </a:prstGeom>
          <a:noFill/>
          <a:ln w="9525">
            <a:noFill/>
            <a:miter lim="800000"/>
            <a:headEnd/>
            <a:tailEnd/>
          </a:ln>
          <a:effectLst/>
        </p:spPr>
        <p:txBody>
          <a:bodyPr wrap="square">
            <a:spAutoFit/>
          </a:bodyPr>
          <a:lstStyle/>
          <a:p>
            <a:r>
              <a:rPr lang="en-US" altLang="zh-CN" sz="2000" b="1" dirty="0" smtClean="0">
                <a:latin typeface="Calibri" pitchFamily="34" charset="0"/>
                <a:cs typeface="Calibri" pitchFamily="34" charset="0"/>
              </a:rPr>
              <a:t>Vitamin </a:t>
            </a:r>
            <a:r>
              <a:rPr lang="en-US" altLang="ja-JP" sz="2000" b="1" dirty="0" smtClean="0">
                <a:latin typeface="Calibri" pitchFamily="34" charset="0"/>
                <a:ea typeface="ＭＳ Ｐゴシック" pitchFamily="50" charset="-128"/>
                <a:cs typeface="Calibri" pitchFamily="34" charset="0"/>
              </a:rPr>
              <a:t>C</a:t>
            </a:r>
            <a:endParaRPr lang="en-US" altLang="ja-JP" sz="2000" b="1" dirty="0">
              <a:latin typeface="Calibri" pitchFamily="34" charset="0"/>
              <a:ea typeface="ＭＳ Ｐゴシック" pitchFamily="50" charset="-128"/>
              <a:cs typeface="Calibri" pitchFamily="34" charset="0"/>
            </a:endParaRPr>
          </a:p>
        </p:txBody>
      </p:sp>
      <p:sp>
        <p:nvSpPr>
          <p:cNvPr id="20" name="Text Box 4"/>
          <p:cNvSpPr txBox="1">
            <a:spLocks noChangeArrowheads="1"/>
          </p:cNvSpPr>
          <p:nvPr/>
        </p:nvSpPr>
        <p:spPr bwMode="auto">
          <a:xfrm>
            <a:off x="285720" y="260648"/>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4. Vitamin C Filter</a:t>
            </a:r>
            <a:endParaRPr lang="zh-CN" altLang="en-US" sz="28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5665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3490454" y="2097104"/>
            <a:ext cx="5014913" cy="1733556"/>
            <a:chOff x="2073" y="1353"/>
            <a:chExt cx="3159" cy="1092"/>
          </a:xfrm>
        </p:grpSpPr>
        <p:pic>
          <p:nvPicPr>
            <p:cNvPr id="3" name="Picture 3" descr="APMkai"/>
            <p:cNvPicPr>
              <a:picLocks noChangeAspect="1" noChangeArrowheads="1"/>
            </p:cNvPicPr>
            <p:nvPr/>
          </p:nvPicPr>
          <p:blipFill>
            <a:blip r:embed="rId2"/>
            <a:srcRect/>
            <a:stretch>
              <a:fillRect/>
            </a:stretch>
          </p:blipFill>
          <p:spPr bwMode="auto">
            <a:xfrm>
              <a:off x="3936" y="1488"/>
              <a:ext cx="1296" cy="957"/>
            </a:xfrm>
            <a:prstGeom prst="rect">
              <a:avLst/>
            </a:prstGeom>
            <a:noFill/>
          </p:spPr>
        </p:pic>
        <p:grpSp>
          <p:nvGrpSpPr>
            <p:cNvPr id="4" name="Group 5"/>
            <p:cNvGrpSpPr>
              <a:grpSpLocks/>
            </p:cNvGrpSpPr>
            <p:nvPr/>
          </p:nvGrpSpPr>
          <p:grpSpPr bwMode="auto">
            <a:xfrm>
              <a:off x="2073" y="1353"/>
              <a:ext cx="1890" cy="711"/>
              <a:chOff x="2073" y="1353"/>
              <a:chExt cx="1890" cy="711"/>
            </a:xfrm>
          </p:grpSpPr>
          <p:sp>
            <p:nvSpPr>
              <p:cNvPr id="5" name="Line 6"/>
              <p:cNvSpPr>
                <a:spLocks noChangeShapeType="1"/>
              </p:cNvSpPr>
              <p:nvPr/>
            </p:nvSpPr>
            <p:spPr bwMode="auto">
              <a:xfrm flipH="1">
                <a:off x="2448" y="2016"/>
                <a:ext cx="1488" cy="48"/>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6" name="Text Box 7"/>
              <p:cNvSpPr txBox="1">
                <a:spLocks noChangeArrowheads="1"/>
              </p:cNvSpPr>
              <p:nvPr/>
            </p:nvSpPr>
            <p:spPr bwMode="auto">
              <a:xfrm>
                <a:off x="2073" y="1353"/>
                <a:ext cx="1890" cy="252"/>
              </a:xfrm>
              <a:prstGeom prst="rect">
                <a:avLst/>
              </a:prstGeom>
              <a:noFill/>
              <a:ln w="9525">
                <a:noFill/>
                <a:miter lim="800000"/>
                <a:headEnd/>
                <a:tailEnd/>
              </a:ln>
              <a:effectLst/>
            </p:spPr>
            <p:txBody>
              <a:bodyPr wrap="square">
                <a:spAutoFit/>
              </a:bodyPr>
              <a:lstStyle/>
              <a:p>
                <a:r>
                  <a:rPr lang="en-US" altLang="zh-CN" sz="2000" dirty="0" smtClean="0">
                    <a:latin typeface="Calibri" pitchFamily="34" charset="0"/>
                    <a:cs typeface="Calibri" pitchFamily="34" charset="0"/>
                  </a:rPr>
                  <a:t>Eliminate active oxygen</a:t>
                </a:r>
                <a:endParaRPr lang="ja-JP" altLang="en-US" sz="2000" dirty="0">
                  <a:latin typeface="Calibri" pitchFamily="34" charset="0"/>
                  <a:cs typeface="Calibri" pitchFamily="34" charset="0"/>
                </a:endParaRPr>
              </a:p>
            </p:txBody>
          </p:sp>
          <p:sp>
            <p:nvSpPr>
              <p:cNvPr id="7" name="Line 8"/>
              <p:cNvSpPr>
                <a:spLocks noChangeShapeType="1"/>
              </p:cNvSpPr>
              <p:nvPr/>
            </p:nvSpPr>
            <p:spPr bwMode="auto">
              <a:xfrm flipH="1">
                <a:off x="2400" y="1824"/>
                <a:ext cx="1488" cy="48"/>
              </a:xfrm>
              <a:prstGeom prst="line">
                <a:avLst/>
              </a:prstGeom>
              <a:noFill/>
              <a:ln w="63500">
                <a:solidFill>
                  <a:schemeClr val="tx1"/>
                </a:solidFill>
                <a:miter lim="800000"/>
                <a:headEnd/>
                <a:tailEnd type="triangle" w="med" len="med"/>
              </a:ln>
              <a:effectLst/>
            </p:spPr>
            <p:txBody>
              <a:bodyPr wrap="none"/>
              <a:lstStyle/>
              <a:p>
                <a:endParaRPr lang="zh-CN" altLang="en-US"/>
              </a:p>
            </p:txBody>
          </p:sp>
        </p:grpSp>
      </p:grpSp>
      <p:grpSp>
        <p:nvGrpSpPr>
          <p:cNvPr id="8" name="Group 10"/>
          <p:cNvGrpSpPr>
            <a:grpSpLocks/>
          </p:cNvGrpSpPr>
          <p:nvPr/>
        </p:nvGrpSpPr>
        <p:grpSpPr bwMode="auto">
          <a:xfrm>
            <a:off x="3018966" y="2616210"/>
            <a:ext cx="914400" cy="1905000"/>
            <a:chOff x="3360" y="2928"/>
            <a:chExt cx="308" cy="912"/>
          </a:xfrm>
        </p:grpSpPr>
        <p:pic>
          <p:nvPicPr>
            <p:cNvPr id="9" name="Picture 11"/>
            <p:cNvPicPr>
              <a:picLocks noChangeAspect="1" noChangeArrowheads="1"/>
            </p:cNvPicPr>
            <p:nvPr/>
          </p:nvPicPr>
          <p:blipFill>
            <a:blip r:embed="rId3"/>
            <a:srcRect/>
            <a:stretch>
              <a:fillRect/>
            </a:stretch>
          </p:blipFill>
          <p:spPr bwMode="auto">
            <a:xfrm>
              <a:off x="3360" y="2928"/>
              <a:ext cx="308" cy="432"/>
            </a:xfrm>
            <a:prstGeom prst="rect">
              <a:avLst/>
            </a:prstGeom>
            <a:noFill/>
            <a:ln w="9525">
              <a:noFill/>
              <a:miter lim="800000"/>
              <a:headEnd/>
              <a:tailEnd/>
            </a:ln>
            <a:effectLst/>
          </p:spPr>
        </p:pic>
        <p:pic>
          <p:nvPicPr>
            <p:cNvPr id="10" name="Picture 12"/>
            <p:cNvPicPr>
              <a:picLocks noChangeAspect="1" noChangeArrowheads="1"/>
            </p:cNvPicPr>
            <p:nvPr/>
          </p:nvPicPr>
          <p:blipFill>
            <a:blip r:embed="rId3"/>
            <a:srcRect/>
            <a:stretch>
              <a:fillRect/>
            </a:stretch>
          </p:blipFill>
          <p:spPr bwMode="auto">
            <a:xfrm>
              <a:off x="3360" y="3408"/>
              <a:ext cx="308" cy="432"/>
            </a:xfrm>
            <a:prstGeom prst="rect">
              <a:avLst/>
            </a:prstGeom>
            <a:noFill/>
            <a:ln w="9525">
              <a:noFill/>
              <a:miter lim="800000"/>
              <a:headEnd/>
              <a:tailEnd/>
            </a:ln>
            <a:effectLst/>
          </p:spPr>
        </p:pic>
      </p:grpSp>
      <p:sp>
        <p:nvSpPr>
          <p:cNvPr id="11" name="AutoShape 14"/>
          <p:cNvSpPr>
            <a:spLocks noChangeArrowheads="1"/>
          </p:cNvSpPr>
          <p:nvPr/>
        </p:nvSpPr>
        <p:spPr bwMode="auto">
          <a:xfrm rot="720000">
            <a:off x="1266366" y="2235210"/>
            <a:ext cx="228600" cy="838200"/>
          </a:xfrm>
          <a:prstGeom prst="lightningBolt">
            <a:avLst/>
          </a:prstGeom>
          <a:solidFill>
            <a:srgbClr val="FF00FF"/>
          </a:solidFill>
          <a:ln w="9525">
            <a:solidFill>
              <a:schemeClr val="tx1"/>
            </a:solidFill>
            <a:miter lim="800000"/>
            <a:headEnd/>
            <a:tailEnd/>
          </a:ln>
          <a:effectLst/>
        </p:spPr>
        <p:txBody>
          <a:bodyPr wrap="none" anchor="ctr"/>
          <a:lstStyle/>
          <a:p>
            <a:endParaRPr lang="zh-CN" altLang="en-US"/>
          </a:p>
        </p:txBody>
      </p:sp>
      <p:sp>
        <p:nvSpPr>
          <p:cNvPr id="12" name="Rectangle 16"/>
          <p:cNvSpPr>
            <a:spLocks noChangeArrowheads="1"/>
          </p:cNvSpPr>
          <p:nvPr/>
        </p:nvSpPr>
        <p:spPr bwMode="auto">
          <a:xfrm>
            <a:off x="2776064" y="5357826"/>
            <a:ext cx="1357322" cy="609600"/>
          </a:xfrm>
          <a:prstGeom prst="rect">
            <a:avLst/>
          </a:prstGeom>
          <a:solidFill>
            <a:srgbClr val="FFCC99"/>
          </a:solidFill>
          <a:ln w="9525">
            <a:solidFill>
              <a:schemeClr val="tx1"/>
            </a:solidFill>
            <a:miter lim="800000"/>
            <a:headEnd/>
            <a:tailEnd/>
          </a:ln>
          <a:effectLst/>
        </p:spPr>
        <p:txBody>
          <a:bodyPr wrap="none" anchor="ctr"/>
          <a:lstStyle/>
          <a:p>
            <a:endParaRPr lang="zh-CN" altLang="en-US"/>
          </a:p>
        </p:txBody>
      </p:sp>
      <p:sp>
        <p:nvSpPr>
          <p:cNvPr id="13" name="Text Box 17"/>
          <p:cNvSpPr txBox="1">
            <a:spLocks noChangeArrowheads="1"/>
          </p:cNvSpPr>
          <p:nvPr/>
        </p:nvSpPr>
        <p:spPr bwMode="auto">
          <a:xfrm>
            <a:off x="2847502" y="5429264"/>
            <a:ext cx="1357322" cy="457200"/>
          </a:xfrm>
          <a:prstGeom prst="rect">
            <a:avLst/>
          </a:prstGeom>
          <a:noFill/>
          <a:ln w="9525">
            <a:noFill/>
            <a:miter lim="800000"/>
            <a:headEnd/>
            <a:tailEnd/>
          </a:ln>
          <a:effectLst/>
        </p:spPr>
        <p:txBody>
          <a:bodyPr wrap="square">
            <a:spAutoFit/>
          </a:bodyPr>
          <a:lstStyle/>
          <a:p>
            <a:r>
              <a:rPr lang="en-US" altLang="zh-CN" sz="2400" dirty="0" smtClean="0">
                <a:latin typeface="Calibri" pitchFamily="34" charset="0"/>
                <a:cs typeface="Calibri" pitchFamily="34" charset="0"/>
              </a:rPr>
              <a:t>Skin cell</a:t>
            </a:r>
            <a:endParaRPr lang="ja-JP" altLang="en-US" sz="2400" dirty="0">
              <a:latin typeface="Calibri" pitchFamily="34" charset="0"/>
              <a:cs typeface="Calibri" pitchFamily="34" charset="0"/>
            </a:endParaRPr>
          </a:p>
        </p:txBody>
      </p:sp>
      <p:sp>
        <p:nvSpPr>
          <p:cNvPr id="14" name="Line 18"/>
          <p:cNvSpPr>
            <a:spLocks noChangeShapeType="1"/>
          </p:cNvSpPr>
          <p:nvPr/>
        </p:nvSpPr>
        <p:spPr bwMode="auto">
          <a:xfrm>
            <a:off x="3018966" y="4521210"/>
            <a:ext cx="0" cy="7620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15" name="Line 19"/>
          <p:cNvSpPr>
            <a:spLocks noChangeShapeType="1"/>
          </p:cNvSpPr>
          <p:nvPr/>
        </p:nvSpPr>
        <p:spPr bwMode="auto">
          <a:xfrm>
            <a:off x="3399966" y="4521210"/>
            <a:ext cx="0" cy="7620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16" name="Line 20"/>
          <p:cNvSpPr>
            <a:spLocks noChangeShapeType="1"/>
          </p:cNvSpPr>
          <p:nvPr/>
        </p:nvSpPr>
        <p:spPr bwMode="auto">
          <a:xfrm>
            <a:off x="3857166" y="4521210"/>
            <a:ext cx="0" cy="7620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17" name="Text Box 21"/>
          <p:cNvSpPr txBox="1">
            <a:spLocks noChangeArrowheads="1"/>
          </p:cNvSpPr>
          <p:nvPr/>
        </p:nvSpPr>
        <p:spPr bwMode="auto">
          <a:xfrm>
            <a:off x="1918808" y="4643446"/>
            <a:ext cx="985822" cy="457200"/>
          </a:xfrm>
          <a:prstGeom prst="rect">
            <a:avLst/>
          </a:prstGeom>
          <a:noFill/>
          <a:ln w="9525">
            <a:noFill/>
            <a:miter lim="800000"/>
            <a:headEnd/>
            <a:tailEnd/>
          </a:ln>
          <a:effectLst/>
        </p:spPr>
        <p:txBody>
          <a:bodyPr wrap="square">
            <a:spAutoFit/>
          </a:bodyPr>
          <a:lstStyle/>
          <a:p>
            <a:r>
              <a:rPr lang="en-US" altLang="zh-CN" sz="2400" dirty="0" smtClean="0">
                <a:latin typeface="Calibri" pitchFamily="34" charset="0"/>
                <a:cs typeface="Calibri" pitchFamily="34" charset="0"/>
              </a:rPr>
              <a:t>effect</a:t>
            </a:r>
            <a:endParaRPr lang="ja-JP" altLang="en-US" sz="2400" dirty="0">
              <a:latin typeface="Calibri" pitchFamily="34" charset="0"/>
              <a:cs typeface="Calibri" pitchFamily="34" charset="0"/>
            </a:endParaRPr>
          </a:p>
        </p:txBody>
      </p:sp>
      <p:sp>
        <p:nvSpPr>
          <p:cNvPr id="18" name="AutoShape 22"/>
          <p:cNvSpPr>
            <a:spLocks noChangeArrowheads="1"/>
          </p:cNvSpPr>
          <p:nvPr/>
        </p:nvSpPr>
        <p:spPr bwMode="auto">
          <a:xfrm>
            <a:off x="4214810" y="4214818"/>
            <a:ext cx="1404942" cy="874712"/>
          </a:xfrm>
          <a:prstGeom prst="cloudCallout">
            <a:avLst>
              <a:gd name="adj1" fmla="val -73028"/>
              <a:gd name="adj2" fmla="val 88603"/>
            </a:avLst>
          </a:prstGeom>
          <a:solidFill>
            <a:srgbClr val="993300"/>
          </a:solidFill>
          <a:ln w="9525">
            <a:solidFill>
              <a:schemeClr val="tx1"/>
            </a:solidFill>
            <a:miter lim="800000"/>
            <a:headEnd/>
            <a:tailEnd/>
          </a:ln>
          <a:effectLst/>
        </p:spPr>
        <p:txBody>
          <a:bodyPr/>
          <a:lstStyle/>
          <a:p>
            <a:pPr algn="ctr">
              <a:spcBef>
                <a:spcPct val="0"/>
              </a:spcBef>
            </a:pPr>
            <a:r>
              <a:rPr lang="en-US" altLang="zh-CN" sz="2000" dirty="0" smtClean="0">
                <a:latin typeface="Calibri" pitchFamily="34" charset="0"/>
                <a:cs typeface="Calibri" pitchFamily="34" charset="0"/>
              </a:rPr>
              <a:t>ageing</a:t>
            </a:r>
            <a:endParaRPr lang="ja-JP" altLang="en-US" sz="2000" dirty="0">
              <a:latin typeface="Calibri" pitchFamily="34" charset="0"/>
              <a:cs typeface="Calibri" pitchFamily="34" charset="0"/>
            </a:endParaRPr>
          </a:p>
        </p:txBody>
      </p:sp>
      <p:grpSp>
        <p:nvGrpSpPr>
          <p:cNvPr id="19" name="Group 23"/>
          <p:cNvGrpSpPr>
            <a:grpSpLocks/>
          </p:cNvGrpSpPr>
          <p:nvPr/>
        </p:nvGrpSpPr>
        <p:grpSpPr bwMode="auto">
          <a:xfrm>
            <a:off x="2866566" y="2540010"/>
            <a:ext cx="1219200" cy="1828800"/>
            <a:chOff x="1632" y="1680"/>
            <a:chExt cx="768" cy="1152"/>
          </a:xfrm>
        </p:grpSpPr>
        <p:sp>
          <p:nvSpPr>
            <p:cNvPr id="20" name="Line 24"/>
            <p:cNvSpPr>
              <a:spLocks noChangeShapeType="1"/>
            </p:cNvSpPr>
            <p:nvPr/>
          </p:nvSpPr>
          <p:spPr bwMode="auto">
            <a:xfrm>
              <a:off x="1632" y="1680"/>
              <a:ext cx="768" cy="1104"/>
            </a:xfrm>
            <a:prstGeom prst="line">
              <a:avLst/>
            </a:prstGeom>
            <a:noFill/>
            <a:ln w="98425">
              <a:solidFill>
                <a:schemeClr val="tx1"/>
              </a:solidFill>
              <a:miter lim="800000"/>
              <a:headEnd/>
              <a:tailEnd/>
            </a:ln>
            <a:effectLst/>
          </p:spPr>
          <p:txBody>
            <a:bodyPr wrap="none"/>
            <a:lstStyle/>
            <a:p>
              <a:endParaRPr lang="zh-CN" altLang="en-US"/>
            </a:p>
          </p:txBody>
        </p:sp>
        <p:sp>
          <p:nvSpPr>
            <p:cNvPr id="21" name="Line 25"/>
            <p:cNvSpPr>
              <a:spLocks noChangeShapeType="1"/>
            </p:cNvSpPr>
            <p:nvPr/>
          </p:nvSpPr>
          <p:spPr bwMode="auto">
            <a:xfrm flipH="1">
              <a:off x="1680" y="1680"/>
              <a:ext cx="672" cy="1152"/>
            </a:xfrm>
            <a:prstGeom prst="line">
              <a:avLst/>
            </a:prstGeom>
            <a:noFill/>
            <a:ln w="98425">
              <a:solidFill>
                <a:schemeClr val="tx1"/>
              </a:solidFill>
              <a:miter lim="800000"/>
              <a:headEnd/>
              <a:tailEnd/>
            </a:ln>
            <a:effectLst/>
          </p:spPr>
          <p:txBody>
            <a:bodyPr wrap="none"/>
            <a:lstStyle/>
            <a:p>
              <a:endParaRPr lang="zh-CN" altLang="en-US"/>
            </a:p>
          </p:txBody>
        </p:sp>
      </p:grpSp>
      <p:sp>
        <p:nvSpPr>
          <p:cNvPr id="22" name="AutoShape 26"/>
          <p:cNvSpPr>
            <a:spLocks noChangeArrowheads="1"/>
          </p:cNvSpPr>
          <p:nvPr/>
        </p:nvSpPr>
        <p:spPr bwMode="auto">
          <a:xfrm>
            <a:off x="275766" y="3143248"/>
            <a:ext cx="2071670" cy="928694"/>
          </a:xfrm>
          <a:prstGeom prst="hexagon">
            <a:avLst>
              <a:gd name="adj" fmla="val 41071"/>
              <a:gd name="vf" fmla="val 115470"/>
            </a:avLst>
          </a:prstGeom>
          <a:solidFill>
            <a:schemeClr val="accent1"/>
          </a:solidFill>
          <a:ln w="9525">
            <a:solidFill>
              <a:schemeClr val="tx1"/>
            </a:solidFill>
            <a:miter lim="800000"/>
            <a:headEnd/>
            <a:tailEnd/>
          </a:ln>
          <a:effectLst/>
        </p:spPr>
        <p:txBody>
          <a:bodyPr wrap="none" anchor="ctr"/>
          <a:lstStyle/>
          <a:p>
            <a:pPr algn="ctr"/>
            <a:r>
              <a:rPr lang="en-US" altLang="zh-CN" sz="2000" dirty="0" err="1" smtClean="0">
                <a:latin typeface="Calibri" pitchFamily="34" charset="0"/>
                <a:cs typeface="Calibri" pitchFamily="34" charset="0"/>
              </a:rPr>
              <a:t>Porphyrin</a:t>
            </a:r>
            <a:endParaRPr lang="en-US" altLang="ja-JP" sz="2000" dirty="0" smtClean="0">
              <a:latin typeface="Calibri" pitchFamily="34" charset="0"/>
              <a:cs typeface="Calibri" pitchFamily="34" charset="0"/>
            </a:endParaRPr>
          </a:p>
          <a:p>
            <a:pPr algn="ctr"/>
            <a:r>
              <a:rPr lang="en-US" altLang="ja-JP" sz="2000" dirty="0" smtClean="0">
                <a:latin typeface="Calibri" pitchFamily="34" charset="0"/>
                <a:cs typeface="Calibri" pitchFamily="34" charset="0"/>
              </a:rPr>
              <a:t>(excreta of acne)</a:t>
            </a:r>
            <a:endParaRPr lang="en-US" altLang="ja-JP" sz="2000" dirty="0">
              <a:latin typeface="Calibri" pitchFamily="34" charset="0"/>
              <a:cs typeface="Calibri" pitchFamily="34" charset="0"/>
            </a:endParaRPr>
          </a:p>
        </p:txBody>
      </p:sp>
      <p:sp>
        <p:nvSpPr>
          <p:cNvPr id="23" name="Line 27"/>
          <p:cNvSpPr>
            <a:spLocks noChangeShapeType="1"/>
          </p:cNvSpPr>
          <p:nvPr/>
        </p:nvSpPr>
        <p:spPr bwMode="auto">
          <a:xfrm flipV="1">
            <a:off x="2180766" y="3149610"/>
            <a:ext cx="685800" cy="2286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24" name="Line 28"/>
          <p:cNvSpPr>
            <a:spLocks noChangeShapeType="1"/>
          </p:cNvSpPr>
          <p:nvPr/>
        </p:nvSpPr>
        <p:spPr bwMode="auto">
          <a:xfrm flipV="1">
            <a:off x="2256966" y="3606810"/>
            <a:ext cx="685800" cy="228600"/>
          </a:xfrm>
          <a:prstGeom prst="line">
            <a:avLst/>
          </a:prstGeom>
          <a:noFill/>
          <a:ln w="63500">
            <a:solidFill>
              <a:schemeClr val="tx1"/>
            </a:solidFill>
            <a:miter lim="800000"/>
            <a:headEnd/>
            <a:tailEnd type="triangle" w="med" len="med"/>
          </a:ln>
          <a:effectLst/>
        </p:spPr>
        <p:txBody>
          <a:bodyPr wrap="none"/>
          <a:lstStyle/>
          <a:p>
            <a:endParaRPr lang="zh-CN" altLang="en-US"/>
          </a:p>
        </p:txBody>
      </p:sp>
      <p:sp>
        <p:nvSpPr>
          <p:cNvPr id="25" name="AutoShape 29"/>
          <p:cNvSpPr>
            <a:spLocks noChangeArrowheads="1"/>
          </p:cNvSpPr>
          <p:nvPr/>
        </p:nvSpPr>
        <p:spPr bwMode="auto">
          <a:xfrm rot="720000">
            <a:off x="1647366" y="2235210"/>
            <a:ext cx="228600" cy="838200"/>
          </a:xfrm>
          <a:prstGeom prst="lightningBolt">
            <a:avLst/>
          </a:prstGeom>
          <a:solidFill>
            <a:srgbClr val="FF00FF"/>
          </a:solidFill>
          <a:ln w="9525">
            <a:solidFill>
              <a:schemeClr val="tx1"/>
            </a:solidFill>
            <a:miter lim="800000"/>
            <a:headEnd/>
            <a:tailEnd/>
          </a:ln>
          <a:effectLst/>
        </p:spPr>
        <p:txBody>
          <a:bodyPr wrap="none" anchor="ctr"/>
          <a:lstStyle/>
          <a:p>
            <a:endParaRPr lang="zh-CN" altLang="en-US"/>
          </a:p>
        </p:txBody>
      </p:sp>
      <p:sp>
        <p:nvSpPr>
          <p:cNvPr id="26" name="AutoShape 30"/>
          <p:cNvSpPr>
            <a:spLocks noChangeArrowheads="1"/>
          </p:cNvSpPr>
          <p:nvPr/>
        </p:nvSpPr>
        <p:spPr bwMode="auto">
          <a:xfrm>
            <a:off x="6062212" y="4500570"/>
            <a:ext cx="1357322" cy="1214446"/>
          </a:xfrm>
          <a:prstGeom prst="cloudCallout">
            <a:avLst>
              <a:gd name="adj1" fmla="val -197922"/>
              <a:gd name="adj2" fmla="val 47765"/>
            </a:avLst>
          </a:prstGeom>
          <a:solidFill>
            <a:srgbClr val="993300"/>
          </a:solidFill>
          <a:ln w="9525">
            <a:solidFill>
              <a:schemeClr val="tx1"/>
            </a:solidFill>
            <a:miter lim="800000"/>
            <a:headEnd/>
            <a:tailEnd/>
          </a:ln>
          <a:effectLst/>
        </p:spPr>
        <p:txBody>
          <a:bodyPr/>
          <a:lstStyle/>
          <a:p>
            <a:pPr>
              <a:spcBef>
                <a:spcPct val="0"/>
              </a:spcBef>
            </a:pPr>
            <a:r>
              <a:rPr lang="en-US" altLang="zh-CN" sz="2000" dirty="0" smtClean="0">
                <a:latin typeface="Calibri" pitchFamily="34" charset="0"/>
                <a:cs typeface="Calibri" pitchFamily="34" charset="0"/>
              </a:rPr>
              <a:t>Acne and freckle </a:t>
            </a:r>
            <a:endParaRPr lang="ja-JP" altLang="en-US" sz="2000" dirty="0">
              <a:latin typeface="Calibri" pitchFamily="34" charset="0"/>
              <a:cs typeface="Calibri" pitchFamily="34" charset="0"/>
            </a:endParaRPr>
          </a:p>
        </p:txBody>
      </p:sp>
      <p:sp>
        <p:nvSpPr>
          <p:cNvPr id="27" name="AutoShape 31"/>
          <p:cNvSpPr>
            <a:spLocks noChangeArrowheads="1"/>
          </p:cNvSpPr>
          <p:nvPr/>
        </p:nvSpPr>
        <p:spPr bwMode="auto">
          <a:xfrm>
            <a:off x="5776460" y="1071546"/>
            <a:ext cx="2419376" cy="817544"/>
          </a:xfrm>
          <a:prstGeom prst="wedgeEllipseCallout">
            <a:avLst>
              <a:gd name="adj1" fmla="val -48495"/>
              <a:gd name="adj2" fmla="val 86874"/>
            </a:avLst>
          </a:prstGeom>
          <a:solidFill>
            <a:srgbClr val="FF00FF"/>
          </a:solidFill>
          <a:ln w="9525">
            <a:solidFill>
              <a:schemeClr val="tx1"/>
            </a:solidFill>
            <a:miter lim="800000"/>
            <a:headEnd/>
            <a:tailEnd/>
          </a:ln>
          <a:effectLst/>
        </p:spPr>
        <p:txBody>
          <a:bodyPr/>
          <a:lstStyle/>
          <a:p>
            <a:pPr algn="ctr"/>
            <a:r>
              <a:rPr lang="en-US" sz="2000" dirty="0" smtClean="0">
                <a:latin typeface="Calibri" pitchFamily="34" charset="0"/>
                <a:cs typeface="Calibri" pitchFamily="34" charset="0"/>
              </a:rPr>
              <a:t>Beautify and Whiten Skin </a:t>
            </a:r>
            <a:endParaRPr lang="ja-JP" altLang="en-US" sz="2000" dirty="0">
              <a:latin typeface="Calibri" pitchFamily="34" charset="0"/>
              <a:cs typeface="Calibri" pitchFamily="34" charset="0"/>
            </a:endParaRPr>
          </a:p>
        </p:txBody>
      </p:sp>
      <p:sp>
        <p:nvSpPr>
          <p:cNvPr id="28" name="Rectangle 32"/>
          <p:cNvSpPr txBox="1">
            <a:spLocks noChangeArrowheads="1"/>
          </p:cNvSpPr>
          <p:nvPr/>
        </p:nvSpPr>
        <p:spPr>
          <a:xfrm>
            <a:off x="285720" y="1142984"/>
            <a:ext cx="5334000" cy="609600"/>
          </a:xfrm>
          <a:prstGeom prst="rect">
            <a:avLst/>
          </a:prstGeom>
          <a:noFill/>
          <a:ln/>
        </p:spPr>
        <p:txBody>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a:lstStyle>
          <a:p>
            <a:pPr>
              <a:buFont typeface="Wingdings" pitchFamily="2" charset="2"/>
              <a:buNone/>
            </a:pPr>
            <a:r>
              <a:rPr lang="en-US" altLang="ja-JP" smtClean="0">
                <a:latin typeface="Calibri" pitchFamily="34" charset="0"/>
                <a:cs typeface="Calibri" pitchFamily="34" charset="0"/>
              </a:rPr>
              <a:t>【</a:t>
            </a:r>
            <a:r>
              <a:rPr lang="en-US" altLang="zh-CN" smtClean="0">
                <a:latin typeface="Calibri" pitchFamily="34" charset="0"/>
                <a:cs typeface="Calibri" pitchFamily="34" charset="0"/>
              </a:rPr>
              <a:t>Eliminate active oxygen</a:t>
            </a:r>
            <a:r>
              <a:rPr lang="en-US" altLang="ja-JP" smtClean="0">
                <a:latin typeface="Calibri" pitchFamily="34" charset="0"/>
                <a:cs typeface="Calibri" pitchFamily="34" charset="0"/>
              </a:rPr>
              <a:t>】</a:t>
            </a:r>
            <a:endParaRPr lang="en-US" altLang="ja-JP" dirty="0">
              <a:latin typeface="Calibri" pitchFamily="34" charset="0"/>
              <a:cs typeface="Calibri" pitchFamily="34" charset="0"/>
            </a:endParaRPr>
          </a:p>
        </p:txBody>
      </p:sp>
      <p:sp>
        <p:nvSpPr>
          <p:cNvPr id="29" name="Text Box 12"/>
          <p:cNvSpPr txBox="1">
            <a:spLocks noChangeArrowheads="1"/>
          </p:cNvSpPr>
          <p:nvPr/>
        </p:nvSpPr>
        <p:spPr bwMode="auto">
          <a:xfrm>
            <a:off x="490048" y="1857364"/>
            <a:ext cx="1833546" cy="400110"/>
          </a:xfrm>
          <a:prstGeom prst="rect">
            <a:avLst/>
          </a:prstGeom>
          <a:noFill/>
          <a:ln w="9525">
            <a:noFill/>
            <a:miter lim="800000"/>
            <a:headEnd/>
            <a:tailEnd/>
          </a:ln>
          <a:effectLst/>
        </p:spPr>
        <p:txBody>
          <a:bodyPr wrap="square">
            <a:spAutoFit/>
          </a:bodyPr>
          <a:lstStyle/>
          <a:p>
            <a:r>
              <a:rPr lang="en-US" altLang="zh-CN" sz="2000" dirty="0" smtClean="0">
                <a:latin typeface="Calibri" pitchFamily="34" charset="0"/>
                <a:cs typeface="Calibri" pitchFamily="34" charset="0"/>
              </a:rPr>
              <a:t>ultraviolet rays</a:t>
            </a:r>
            <a:endParaRPr lang="ja-JP" altLang="en-US" sz="2000" dirty="0">
              <a:latin typeface="Calibri" pitchFamily="34" charset="0"/>
              <a:cs typeface="Calibri" pitchFamily="34" charset="0"/>
            </a:endParaRPr>
          </a:p>
        </p:txBody>
      </p:sp>
      <p:sp>
        <p:nvSpPr>
          <p:cNvPr id="30" name="Text Box 27"/>
          <p:cNvSpPr txBox="1">
            <a:spLocks noChangeArrowheads="1"/>
          </p:cNvSpPr>
          <p:nvPr/>
        </p:nvSpPr>
        <p:spPr bwMode="auto">
          <a:xfrm>
            <a:off x="6929454" y="3857628"/>
            <a:ext cx="1214446" cy="400110"/>
          </a:xfrm>
          <a:prstGeom prst="rect">
            <a:avLst/>
          </a:prstGeom>
          <a:noFill/>
          <a:ln w="9525">
            <a:noFill/>
            <a:miter lim="800000"/>
            <a:headEnd/>
            <a:tailEnd/>
          </a:ln>
          <a:effectLst/>
        </p:spPr>
        <p:txBody>
          <a:bodyPr wrap="square">
            <a:spAutoFit/>
          </a:bodyPr>
          <a:lstStyle/>
          <a:p>
            <a:r>
              <a:rPr lang="en-US" altLang="zh-CN" sz="2000" b="1" dirty="0" smtClean="0">
                <a:latin typeface="Calibri" pitchFamily="34" charset="0"/>
                <a:cs typeface="Calibri" pitchFamily="34" charset="0"/>
              </a:rPr>
              <a:t>Vitamin </a:t>
            </a:r>
            <a:r>
              <a:rPr lang="en-US" altLang="ja-JP" sz="2000" b="1" dirty="0" smtClean="0">
                <a:latin typeface="Calibri" pitchFamily="34" charset="0"/>
                <a:ea typeface="ＭＳ Ｐゴシック" pitchFamily="50" charset="-128"/>
                <a:cs typeface="Calibri" pitchFamily="34" charset="0"/>
              </a:rPr>
              <a:t>C</a:t>
            </a:r>
            <a:endParaRPr lang="en-US" altLang="ja-JP" sz="2000" b="1" dirty="0">
              <a:latin typeface="Calibri" pitchFamily="34" charset="0"/>
              <a:ea typeface="ＭＳ Ｐゴシック" pitchFamily="50" charset="-128"/>
              <a:cs typeface="Calibri" pitchFamily="34" charset="0"/>
            </a:endParaRPr>
          </a:p>
        </p:txBody>
      </p:sp>
      <p:sp>
        <p:nvSpPr>
          <p:cNvPr id="31" name="Text Box 4"/>
          <p:cNvSpPr txBox="1">
            <a:spLocks noChangeArrowheads="1"/>
          </p:cNvSpPr>
          <p:nvPr/>
        </p:nvSpPr>
        <p:spPr bwMode="auto">
          <a:xfrm>
            <a:off x="357158" y="260648"/>
            <a:ext cx="6985000" cy="519112"/>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Calibri" pitchFamily="34" charset="0"/>
                <a:cs typeface="Calibri" pitchFamily="34" charset="0"/>
              </a:rPr>
              <a:t>4. Vitamin C Filter</a:t>
            </a:r>
            <a:endParaRPr lang="zh-CN" altLang="en-US" sz="28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25665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ppt_w/2"/>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ppt_w</p:attrName>
                                        </p:attrNameLst>
                                      </p:cBhvr>
                                      <p:tavLst>
                                        <p:tav tm="0">
                                          <p:val>
                                            <p:fltVal val="0"/>
                                          </p:val>
                                        </p:tav>
                                        <p:tav tm="100000">
                                          <p:val>
                                            <p:strVal val="#ppt_w"/>
                                          </p:val>
                                        </p:tav>
                                      </p:tavLst>
                                    </p:anim>
                                    <p:anim calcmode="lin" valueType="num">
                                      <p:cBhvr>
                                        <p:cTn id="10"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p:cTn id="15" dur="500" fill="hold"/>
                                        <p:tgtEl>
                                          <p:spTgt spid="19"/>
                                        </p:tgtEl>
                                        <p:attrNameLst>
                                          <p:attrName>ppt_w</p:attrName>
                                        </p:attrNameLst>
                                      </p:cBhvr>
                                      <p:tavLst>
                                        <p:tav tm="0">
                                          <p:val>
                                            <p:fltVal val="0"/>
                                          </p:val>
                                        </p:tav>
                                        <p:tav tm="100000">
                                          <p:val>
                                            <p:strVal val="#ppt_w"/>
                                          </p:val>
                                        </p:tav>
                                      </p:tavLst>
                                    </p:anim>
                                    <p:anim calcmode="lin" valueType="num">
                                      <p:cBhvr>
                                        <p:cTn id="16" dur="500" fill="hold"/>
                                        <p:tgtEl>
                                          <p:spTgt spid="19"/>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dissolve">
                                      <p:cBhvr>
                                        <p:cTn id="2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4"/>
          <p:cNvSpPr txBox="1">
            <a:spLocks noChangeArrowheads="1"/>
          </p:cNvSpPr>
          <p:nvPr/>
        </p:nvSpPr>
        <p:spPr bwMode="auto">
          <a:xfrm>
            <a:off x="357158" y="260648"/>
            <a:ext cx="6985000" cy="523220"/>
          </a:xfrm>
          <a:prstGeom prst="rect">
            <a:avLst/>
          </a:prstGeom>
          <a:noFill/>
          <a:ln w="9525">
            <a:noFill/>
            <a:miter lim="800000"/>
            <a:headEnd/>
            <a:tailEnd/>
          </a:ln>
          <a:effectLst/>
        </p:spPr>
        <p:txBody>
          <a:bodyPr>
            <a:spAutoFit/>
          </a:bodyPr>
          <a:lstStyle/>
          <a:p>
            <a:pPr eaLnBrk="1" hangingPunct="1"/>
            <a:r>
              <a:rPr lang="en-US" altLang="zh-CN" sz="2800" dirty="0" smtClean="0"/>
              <a:t>5.Anti-mite </a:t>
            </a:r>
            <a:r>
              <a:rPr lang="en-US" altLang="zh-CN" sz="2800" dirty="0"/>
              <a:t>filter</a:t>
            </a:r>
            <a:endParaRPr lang="zh-CN" altLang="en-US" sz="2800" dirty="0"/>
          </a:p>
        </p:txBody>
      </p:sp>
      <p:sp>
        <p:nvSpPr>
          <p:cNvPr id="33" name="Text Box 8"/>
          <p:cNvSpPr txBox="1">
            <a:spLocks noChangeArrowheads="1"/>
          </p:cNvSpPr>
          <p:nvPr/>
        </p:nvSpPr>
        <p:spPr bwMode="auto">
          <a:xfrm>
            <a:off x="468437" y="1268760"/>
            <a:ext cx="6680200"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eaLnBrk="0" hangingPunct="0">
              <a:defRPr sz="800">
                <a:solidFill>
                  <a:schemeClr val="tx1"/>
                </a:solidFill>
                <a:latin typeface="Arial" panose="020B0604020202020204" pitchFamily="34" charset="0"/>
                <a:ea typeface="宋体" panose="02010600030101010101" pitchFamily="2" charset="-122"/>
              </a:defRPr>
            </a:lvl1pPr>
            <a:lvl2pPr marL="742950" indent="-285750" eaLnBrk="0" hangingPunct="0">
              <a:defRPr sz="800">
                <a:solidFill>
                  <a:schemeClr val="tx1"/>
                </a:solidFill>
                <a:latin typeface="Arial" panose="020B0604020202020204" pitchFamily="34" charset="0"/>
                <a:ea typeface="宋体" panose="02010600030101010101" pitchFamily="2" charset="-122"/>
              </a:defRPr>
            </a:lvl2pPr>
            <a:lvl3pPr marL="1143000" indent="-228600" eaLnBrk="0" hangingPunct="0">
              <a:defRPr sz="800">
                <a:solidFill>
                  <a:schemeClr val="tx1"/>
                </a:solidFill>
                <a:latin typeface="Arial" panose="020B0604020202020204" pitchFamily="34" charset="0"/>
                <a:ea typeface="宋体" panose="02010600030101010101" pitchFamily="2" charset="-122"/>
              </a:defRPr>
            </a:lvl3pPr>
            <a:lvl4pPr marL="1600200" indent="-228600" eaLnBrk="0" hangingPunct="0">
              <a:defRPr sz="800">
                <a:solidFill>
                  <a:schemeClr val="tx1"/>
                </a:solidFill>
                <a:latin typeface="Arial" panose="020B0604020202020204" pitchFamily="34" charset="0"/>
                <a:ea typeface="宋体" panose="02010600030101010101" pitchFamily="2" charset="-122"/>
              </a:defRPr>
            </a:lvl4pPr>
            <a:lvl5pPr marL="2057400" indent="-228600" eaLnBrk="0" hangingPunct="0">
              <a:defRPr sz="8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8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8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8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800">
                <a:solidFill>
                  <a:schemeClr val="tx1"/>
                </a:solidFill>
                <a:latin typeface="Arial" panose="020B0604020202020204" pitchFamily="34" charset="0"/>
                <a:ea typeface="宋体" panose="02010600030101010101" pitchFamily="2" charset="-122"/>
              </a:defRPr>
            </a:lvl9pPr>
          </a:lstStyle>
          <a:p>
            <a:pPr eaLnBrk="1" hangingPunct="1">
              <a:buFont typeface="Wingdings" panose="05000000000000000000" pitchFamily="2" charset="2"/>
              <a:buChar char="l"/>
            </a:pPr>
            <a:r>
              <a:rPr lang="en-US" altLang="zh-CN" sz="1400" dirty="0"/>
              <a:t>It can destruct the mite germ system, inhibit mites breeding and kill mites, reduce the influence of allergens on human body.</a:t>
            </a:r>
          </a:p>
          <a:p>
            <a:pPr eaLnBrk="1" hangingPunct="1">
              <a:buFont typeface="Wingdings" panose="05000000000000000000" pitchFamily="2" charset="2"/>
              <a:buChar char="l"/>
            </a:pPr>
            <a:r>
              <a:rPr lang="en-US" altLang="zh-CN" sz="1400" dirty="0"/>
              <a:t>In laboratory conditions, the mortality of mites is greater than 90%.</a:t>
            </a:r>
          </a:p>
        </p:txBody>
      </p:sp>
    </p:spTree>
    <p:extLst>
      <p:ext uri="{BB962C8B-B14F-4D97-AF65-F5344CB8AC3E}">
        <p14:creationId xmlns:p14="http://schemas.microsoft.com/office/powerpoint/2010/main" val="338655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Box 4"/>
          <p:cNvSpPr txBox="1">
            <a:spLocks noChangeArrowheads="1"/>
          </p:cNvSpPr>
          <p:nvPr/>
        </p:nvSpPr>
        <p:spPr bwMode="auto">
          <a:xfrm>
            <a:off x="357158" y="260648"/>
            <a:ext cx="6985000" cy="954107"/>
          </a:xfrm>
          <a:prstGeom prst="rect">
            <a:avLst/>
          </a:prstGeom>
          <a:noFill/>
          <a:ln w="9525">
            <a:noFill/>
            <a:miter lim="800000"/>
            <a:headEnd/>
            <a:tailEnd/>
          </a:ln>
          <a:effectLst/>
        </p:spPr>
        <p:txBody>
          <a:bodyPr>
            <a:spAutoFit/>
          </a:bodyPr>
          <a:lstStyle/>
          <a:p>
            <a:r>
              <a:rPr lang="en-US" altLang="zh-CN" sz="2800" dirty="0" smtClean="0"/>
              <a:t>6.Cold </a:t>
            </a:r>
            <a:r>
              <a:rPr lang="en-US" altLang="zh-CN" sz="2800" dirty="0"/>
              <a:t>Catalyst Filter</a:t>
            </a:r>
            <a:endParaRPr lang="zh-CN" altLang="en-US" sz="2800" dirty="0"/>
          </a:p>
          <a:p>
            <a:pPr eaLnBrk="1" hangingPunct="1"/>
            <a:endParaRPr lang="zh-CN" altLang="en-US" sz="2800" dirty="0"/>
          </a:p>
        </p:txBody>
      </p:sp>
      <p:pic>
        <p:nvPicPr>
          <p:cNvPr id="4" name="图片 3" descr="2.jpg"/>
          <p:cNvPicPr>
            <a:picLocks noChangeAspect="1"/>
          </p:cNvPicPr>
          <p:nvPr/>
        </p:nvPicPr>
        <p:blipFill>
          <a:blip r:embed="rId2"/>
          <a:stretch>
            <a:fillRect/>
          </a:stretch>
        </p:blipFill>
        <p:spPr>
          <a:xfrm>
            <a:off x="5569622" y="853811"/>
            <a:ext cx="3571900" cy="3181350"/>
          </a:xfrm>
          <a:prstGeom prst="rect">
            <a:avLst/>
          </a:prstGeom>
        </p:spPr>
      </p:pic>
      <p:sp>
        <p:nvSpPr>
          <p:cNvPr id="5" name="Rectangle 2"/>
          <p:cNvSpPr txBox="1">
            <a:spLocks noChangeArrowheads="1"/>
          </p:cNvSpPr>
          <p:nvPr/>
        </p:nvSpPr>
        <p:spPr bwMode="auto">
          <a:xfrm>
            <a:off x="391316" y="3717031"/>
            <a:ext cx="8602784" cy="23570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ct val="20000"/>
              </a:spcBef>
              <a:buFont typeface="Wingdings" pitchFamily="2" charset="2"/>
              <a:buChar char="l"/>
            </a:pPr>
            <a:r>
              <a:rPr lang="en-US" altLang="zh-CN" sz="1400" kern="0" dirty="0">
                <a:solidFill>
                  <a:srgbClr val="1C1C1C"/>
                </a:solidFill>
                <a:latin typeface="Calibri" pitchFamily="34" charset="0"/>
                <a:ea typeface="+mn-ea"/>
                <a:cs typeface="Calibri" pitchFamily="34" charset="0"/>
              </a:rPr>
              <a:t> </a:t>
            </a:r>
            <a:r>
              <a:rPr lang="en-US" altLang="zh-CN" sz="2000" kern="0" dirty="0">
                <a:solidFill>
                  <a:srgbClr val="1C1C1C"/>
                </a:solidFill>
                <a:latin typeface="Calibri" pitchFamily="34" charset="0"/>
                <a:ea typeface="+mn-ea"/>
                <a:cs typeface="Calibri" pitchFamily="34" charset="0"/>
              </a:rPr>
              <a:t>Component: </a:t>
            </a:r>
            <a:r>
              <a:rPr lang="en-US" altLang="zh-CN" sz="2000" dirty="0">
                <a:latin typeface="Calibri" pitchFamily="34" charset="0"/>
                <a:cs typeface="Calibri" pitchFamily="34" charset="0"/>
              </a:rPr>
              <a:t>PU polyurethane + </a:t>
            </a:r>
            <a:r>
              <a:rPr lang="en-US" altLang="zh-CN" sz="2000" dirty="0" err="1">
                <a:latin typeface="Calibri" pitchFamily="34" charset="0"/>
                <a:cs typeface="Calibri" pitchFamily="34" charset="0"/>
              </a:rPr>
              <a:t>mulriple</a:t>
            </a:r>
            <a:r>
              <a:rPr lang="en-US" altLang="zh-CN" sz="2000" dirty="0">
                <a:latin typeface="Calibri" pitchFamily="34" charset="0"/>
                <a:cs typeface="Calibri" pitchFamily="34" charset="0"/>
              </a:rPr>
              <a:t> catalyst + fiber</a:t>
            </a:r>
          </a:p>
          <a:p>
            <a:pPr lvl="0" eaLnBrk="0" hangingPunct="0">
              <a:spcBef>
                <a:spcPct val="20000"/>
              </a:spcBef>
            </a:pPr>
            <a:endParaRPr lang="en-US" altLang="zh-CN" sz="1400" kern="0" dirty="0">
              <a:solidFill>
                <a:srgbClr val="1C1C1C"/>
              </a:solidFill>
              <a:latin typeface="Calibri" pitchFamily="34" charset="0"/>
              <a:ea typeface="+mn-ea"/>
              <a:cs typeface="Calibri" pitchFamily="34" charset="0"/>
            </a:endParaRPr>
          </a:p>
          <a:p>
            <a:pPr lvl="0" eaLnBrk="0" hangingPunct="0">
              <a:spcBef>
                <a:spcPct val="20000"/>
              </a:spcBef>
              <a:buFont typeface="Wingdings" pitchFamily="2" charset="2"/>
              <a:buChar char="l"/>
            </a:pPr>
            <a:r>
              <a:rPr lang="en-US" altLang="zh-CN" sz="1400" dirty="0">
                <a:latin typeface="Calibri" pitchFamily="34" charset="0"/>
                <a:cs typeface="Calibri" pitchFamily="34" charset="0"/>
              </a:rPr>
              <a:t>  </a:t>
            </a:r>
            <a:r>
              <a:rPr lang="en-US" altLang="zh-CN" sz="2000" dirty="0">
                <a:latin typeface="Calibri" pitchFamily="34" charset="0"/>
                <a:cs typeface="Calibri" pitchFamily="34" charset="0"/>
              </a:rPr>
              <a:t>Effectively catch and remove formaldehyde and other volatile organic compounds (VOCs) as well as harmful gases and odors.</a:t>
            </a:r>
          </a:p>
          <a:p>
            <a:pPr lvl="0" eaLnBrk="0" hangingPunct="0">
              <a:spcBef>
                <a:spcPct val="20000"/>
              </a:spcBef>
              <a:buFont typeface="Wingdings" pitchFamily="2" charset="2"/>
              <a:buChar char="l"/>
            </a:pPr>
            <a:endParaRPr lang="en-US" altLang="zh-CN" sz="2000" kern="0" dirty="0">
              <a:solidFill>
                <a:srgbClr val="1C1C1C"/>
              </a:solidFill>
              <a:latin typeface="Calibri" pitchFamily="34" charset="0"/>
              <a:ea typeface="+mn-ea"/>
              <a:cs typeface="Calibri" pitchFamily="34" charset="0"/>
            </a:endParaRPr>
          </a:p>
          <a:p>
            <a:pPr eaLnBrk="0" hangingPunct="0">
              <a:spcBef>
                <a:spcPct val="20000"/>
              </a:spcBef>
              <a:buFont typeface="Wingdings" pitchFamily="2" charset="2"/>
              <a:buChar char="l"/>
            </a:pPr>
            <a:r>
              <a:rPr lang="en-US" altLang="zh-CN" sz="2000" dirty="0">
                <a:latin typeface="Calibri" panose="020F0502020204030204" pitchFamily="34" charset="0"/>
                <a:ea typeface="微软雅黑" panose="020B0503020204020204" pitchFamily="34" charset="-122"/>
                <a:cs typeface="Times New Roman" pitchFamily="18" charset="0"/>
                <a:sym typeface="Calibri" panose="020F0502020204030204" pitchFamily="34" charset="0"/>
              </a:rPr>
              <a:t> Catalyze formaldehyde or other VOCs make chemic reaction with the oxygen in the air, to generate H2O and CO2.  </a:t>
            </a:r>
          </a:p>
          <a:p>
            <a:pPr lvl="0" eaLnBrk="0" hangingPunct="0">
              <a:spcBef>
                <a:spcPct val="20000"/>
              </a:spcBef>
            </a:pPr>
            <a:endParaRPr lang="en-US" altLang="zh-CN" sz="2000" kern="0" dirty="0">
              <a:solidFill>
                <a:srgbClr val="1C1C1C"/>
              </a:solidFill>
              <a:latin typeface="Calibri" pitchFamily="34" charset="0"/>
              <a:ea typeface="+mn-ea"/>
              <a:cs typeface="Calibri" pitchFamily="34" charset="0"/>
            </a:endParaRPr>
          </a:p>
        </p:txBody>
      </p:sp>
      <p:pic>
        <p:nvPicPr>
          <p:cNvPr id="6" name="图片 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7950" y="1556792"/>
            <a:ext cx="4788024" cy="1192921"/>
          </a:xfrm>
          <a:prstGeom prst="rect">
            <a:avLst/>
          </a:prstGeom>
        </p:spPr>
      </p:pic>
    </p:spTree>
    <p:extLst>
      <p:ext uri="{BB962C8B-B14F-4D97-AF65-F5344CB8AC3E}">
        <p14:creationId xmlns:p14="http://schemas.microsoft.com/office/powerpoint/2010/main" val="144892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PMingLiU"/>
        <a:cs typeface=""/>
      </a:majorFont>
      <a:minorFont>
        <a:latin typeface="Arial"/>
        <a:ea typeface="PMingLiU"/>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6699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spDef>
    <a:lnDef>
      <a:spPr bwMode="auto">
        <a:xfrm>
          <a:off x="0" y="0"/>
          <a:ext cx="1" cy="1"/>
        </a:xfrm>
        <a:custGeom>
          <a:avLst/>
          <a:gdLst/>
          <a:ahLst/>
          <a:cxnLst/>
          <a:rect l="0" t="0" r="0" b="0"/>
          <a:pathLst/>
        </a:custGeom>
        <a:noFill/>
        <a:ln w="9525" cap="flat" cmpd="sng" algn="ctr">
          <a:solidFill>
            <a:srgbClr val="6699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altLang="en-US" sz="1800" b="0" i="0" u="none" strike="noStrike" cap="none" normalizeH="0" baseline="0" smtClean="0">
            <a:ln>
              <a:noFill/>
            </a:ln>
            <a:solidFill>
              <a:schemeClr val="tx1"/>
            </a:solidFill>
            <a:effectLst/>
            <a:latin typeface="Arial" charset="0"/>
            <a:ea typeface="宋体"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13073</TotalTime>
  <Words>339</Words>
  <Application>Microsoft Office PowerPoint</Application>
  <PresentationFormat>自定义</PresentationFormat>
  <Paragraphs>63</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Gulim</vt:lpstr>
      <vt:lpstr>ＭＳ Ｐゴシック</vt:lpstr>
      <vt:lpstr>PMingLiU</vt:lpstr>
      <vt:lpstr>宋体</vt:lpstr>
      <vt:lpstr>微软雅黑</vt:lpstr>
      <vt:lpstr>Arial</vt:lpstr>
      <vt:lpstr>Calibri</vt:lpstr>
      <vt:lpstr>Times New Roman</vt:lpstr>
      <vt:lpstr>Wingdings</vt: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FMCC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MCM</dc:title>
  <dc:creator>Jimmyguoxm</dc:creator>
  <cp:lastModifiedBy>姚菊</cp:lastModifiedBy>
  <cp:revision>780</cp:revision>
  <cp:lastPrinted>1601-01-01T00:00:00Z</cp:lastPrinted>
  <dcterms:created xsi:type="dcterms:W3CDTF">1601-01-01T00:00:00Z</dcterms:created>
  <dcterms:modified xsi:type="dcterms:W3CDTF">2021-08-27T00:34:55Z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