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
  </p:handoutMasterIdLst>
  <p:sldIdLst>
    <p:sldId id="410" r:id="rId2"/>
    <p:sldId id="412" r:id="rId3"/>
    <p:sldId id="413" r:id="rId4"/>
    <p:sldId id="414"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0" y="10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2020/11/11</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‹nr.›</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‹nr.›</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‹nr.›</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‹nr.›</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‹nr.›</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2020/11/11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2020/11/11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2020/11/11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‹nr.›</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‹nr.›</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altLang="zh-CN" dirty="0"/>
              <a:t>CAFN012LA1</a:t>
            </a:r>
            <a:r>
              <a:rPr lang="en-US" altLang="zh-CN" dirty="0"/>
              <a:t> HEPA Filter</a:t>
            </a:r>
          </a:p>
        </p:txBody>
      </p:sp>
      <p:pic>
        <p:nvPicPr>
          <p:cNvPr id="5" name="图片 4"/>
          <p:cNvPicPr>
            <a:picLocks noChangeAspect="1"/>
          </p:cNvPicPr>
          <p:nvPr/>
        </p:nvPicPr>
        <p:blipFill>
          <a:blip r:embed="rId3"/>
          <a:stretch>
            <a:fillRect/>
          </a:stretch>
        </p:blipFill>
        <p:spPr>
          <a:xfrm>
            <a:off x="195580" y="1661795"/>
            <a:ext cx="4108450" cy="4393565"/>
          </a:xfrm>
          <a:prstGeom prst="rect">
            <a:avLst/>
          </a:prstGeom>
        </p:spPr>
      </p:pic>
      <p:sp>
        <p:nvSpPr>
          <p:cNvPr id="6" name="文本框 5"/>
          <p:cNvSpPr txBox="1"/>
          <p:nvPr/>
        </p:nvSpPr>
        <p:spPr>
          <a:xfrm>
            <a:off x="6574790" y="1902460"/>
            <a:ext cx="5364480" cy="3415030"/>
          </a:xfrm>
          <a:prstGeom prst="rect">
            <a:avLst/>
          </a:prstGeom>
          <a:noFill/>
          <a:ln w="12700" cmpd="sng">
            <a:solidFill>
              <a:schemeClr val="accent1">
                <a:shade val="50000"/>
              </a:schemeClr>
            </a:solidFill>
            <a:prstDash val="solid"/>
          </a:ln>
        </p:spPr>
        <p:txBody>
          <a:bodyPr wrap="square" rtlCol="0">
            <a:spAutoFit/>
          </a:bodyPr>
          <a:lstStyle/>
          <a:p>
            <a:r>
              <a:rPr lang="en-US" altLang="zh-CN"/>
              <a:t>size</a:t>
            </a:r>
            <a:r>
              <a:rPr lang="zh-CN" altLang="en-US"/>
              <a:t>：φ176*150mm</a:t>
            </a:r>
          </a:p>
          <a:p>
            <a:endParaRPr lang="zh-CN" altLang="en-US"/>
          </a:p>
          <a:p>
            <a:endParaRPr lang="zh-CN" altLang="en-US"/>
          </a:p>
          <a:p>
            <a:endParaRPr lang="zh-CN" altLang="en-US"/>
          </a:p>
          <a:p>
            <a:r>
              <a:rPr lang="en-US" altLang="zh-CN"/>
              <a:t>HEPA Filter will remove the fine particles which is as small as 0.3 micron,</a:t>
            </a:r>
            <a:r>
              <a:rPr lang="en-US" altLang="zh-CN">
                <a:sym typeface="+mn-ea"/>
              </a:rPr>
              <a:t>such as allergens, pollen, dust, smog and viruses, so it can </a:t>
            </a:r>
            <a:r>
              <a:rPr lang="en-US" altLang="zh-CN"/>
              <a:t>reduce the  spread of allergens and bacteria in air.</a:t>
            </a:r>
          </a:p>
          <a:p>
            <a:endParaRPr lang="en-US" altLang="zh-CN"/>
          </a:p>
          <a:p>
            <a:endParaRPr lang="en-US" altLang="zh-CN"/>
          </a:p>
          <a:p>
            <a:r>
              <a:rPr lang="en-US" altLang="zh-CN"/>
              <a:t>The difference between H11 and H13 is the fiter efficiency , H11 is 99.5%, H13 is 99.95%</a:t>
            </a:r>
          </a:p>
        </p:txBody>
      </p:sp>
      <p:pic>
        <p:nvPicPr>
          <p:cNvPr id="8" name="图片 7"/>
          <p:cNvPicPr>
            <a:picLocks noChangeAspect="1"/>
          </p:cNvPicPr>
          <p:nvPr/>
        </p:nvPicPr>
        <p:blipFill>
          <a:blip r:embed="rId4"/>
          <a:stretch>
            <a:fillRect/>
          </a:stretch>
        </p:blipFill>
        <p:spPr>
          <a:xfrm>
            <a:off x="4104005" y="2051685"/>
            <a:ext cx="1892935" cy="3835400"/>
          </a:xfrm>
          <a:prstGeom prst="rect">
            <a:avLst/>
          </a:prstGeom>
        </p:spPr>
      </p:pic>
      <p:cxnSp>
        <p:nvCxnSpPr>
          <p:cNvPr id="9" name="直接箭头连接符 8"/>
          <p:cNvCxnSpPr/>
          <p:nvPr/>
        </p:nvCxnSpPr>
        <p:spPr>
          <a:xfrm>
            <a:off x="3759200" y="4624070"/>
            <a:ext cx="817880" cy="377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5"/>
          <a:stretch>
            <a:fillRect/>
          </a:stretch>
        </p:blipFill>
        <p:spPr>
          <a:xfrm>
            <a:off x="6461760" y="5619115"/>
            <a:ext cx="911225" cy="1018540"/>
          </a:xfrm>
          <a:prstGeom prst="rect">
            <a:avLst/>
          </a:prstGeom>
        </p:spPr>
      </p:pic>
      <p:pic>
        <p:nvPicPr>
          <p:cNvPr id="11" name="图片 10"/>
          <p:cNvPicPr>
            <a:picLocks noChangeAspect="1"/>
          </p:cNvPicPr>
          <p:nvPr/>
        </p:nvPicPr>
        <p:blipFill>
          <a:blip r:embed="rId6"/>
          <a:stretch>
            <a:fillRect/>
          </a:stretch>
        </p:blipFill>
        <p:spPr>
          <a:xfrm>
            <a:off x="7372985" y="5619115"/>
            <a:ext cx="876300" cy="967740"/>
          </a:xfrm>
          <a:prstGeom prst="rect">
            <a:avLst/>
          </a:prstGeom>
        </p:spPr>
      </p:pic>
      <p:pic>
        <p:nvPicPr>
          <p:cNvPr id="12" name="图片 11"/>
          <p:cNvPicPr>
            <a:picLocks noChangeAspect="1"/>
          </p:cNvPicPr>
          <p:nvPr/>
        </p:nvPicPr>
        <p:blipFill>
          <a:blip r:embed="rId7"/>
          <a:stretch>
            <a:fillRect/>
          </a:stretch>
        </p:blipFill>
        <p:spPr>
          <a:xfrm>
            <a:off x="8375650" y="5558790"/>
            <a:ext cx="962025" cy="1198245"/>
          </a:xfrm>
          <a:prstGeom prst="rect">
            <a:avLst/>
          </a:prstGeom>
        </p:spPr>
      </p:pic>
      <p:pic>
        <p:nvPicPr>
          <p:cNvPr id="13" name="图片 12"/>
          <p:cNvPicPr>
            <a:picLocks noChangeAspect="1"/>
          </p:cNvPicPr>
          <p:nvPr/>
        </p:nvPicPr>
        <p:blipFill>
          <a:blip r:embed="rId8"/>
          <a:stretch>
            <a:fillRect/>
          </a:stretch>
        </p:blipFill>
        <p:spPr>
          <a:xfrm>
            <a:off x="9337675" y="5643245"/>
            <a:ext cx="991870" cy="1113790"/>
          </a:xfrm>
          <a:prstGeom prst="rect">
            <a:avLst/>
          </a:prstGeom>
        </p:spPr>
      </p:pic>
      <p:pic>
        <p:nvPicPr>
          <p:cNvPr id="14" name="图片 13"/>
          <p:cNvPicPr>
            <a:picLocks noChangeAspect="1"/>
          </p:cNvPicPr>
          <p:nvPr/>
        </p:nvPicPr>
        <p:blipFill>
          <a:blip r:embed="rId9"/>
          <a:stretch>
            <a:fillRect/>
          </a:stretch>
        </p:blipFill>
        <p:spPr>
          <a:xfrm>
            <a:off x="10329545" y="5577205"/>
            <a:ext cx="1047750" cy="116205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GB" altLang="zh-CN" dirty="0"/>
              <a:t>CAFN012LA1</a:t>
            </a:r>
            <a:r>
              <a:rPr lang="en-US" altLang="zh-CN" dirty="0"/>
              <a:t> </a:t>
            </a:r>
            <a:r>
              <a:rPr lang="en-US" altLang="zh-CN" dirty="0" err="1"/>
              <a:t>HEPA+Activated</a:t>
            </a:r>
            <a:r>
              <a:rPr lang="en-US" altLang="zh-CN" dirty="0"/>
              <a:t> Carbon </a:t>
            </a:r>
            <a:r>
              <a:rPr lang="en-US" altLang="zh-CN" dirty="0" err="1"/>
              <a:t>Fiter</a:t>
            </a:r>
            <a:endParaRPr lang="en-US" altLang="zh-CN" dirty="0"/>
          </a:p>
        </p:txBody>
      </p:sp>
      <p:pic>
        <p:nvPicPr>
          <p:cNvPr id="4" name="图片 3"/>
          <p:cNvPicPr>
            <a:picLocks noChangeAspect="1"/>
          </p:cNvPicPr>
          <p:nvPr/>
        </p:nvPicPr>
        <p:blipFill>
          <a:blip r:embed="rId3"/>
          <a:stretch>
            <a:fillRect/>
          </a:stretch>
        </p:blipFill>
        <p:spPr>
          <a:xfrm>
            <a:off x="4272915" y="1772920"/>
            <a:ext cx="7712710" cy="3610610"/>
          </a:xfrm>
          <a:prstGeom prst="rect">
            <a:avLst/>
          </a:prstGeom>
        </p:spPr>
      </p:pic>
      <p:pic>
        <p:nvPicPr>
          <p:cNvPr id="6" name="图片 5"/>
          <p:cNvPicPr>
            <a:picLocks noChangeAspect="1"/>
          </p:cNvPicPr>
          <p:nvPr/>
        </p:nvPicPr>
        <p:blipFill>
          <a:blip r:embed="rId4"/>
          <a:stretch>
            <a:fillRect/>
          </a:stretch>
        </p:blipFill>
        <p:spPr>
          <a:xfrm>
            <a:off x="2315845" y="2272030"/>
            <a:ext cx="2163445" cy="2313305"/>
          </a:xfrm>
          <a:prstGeom prst="rect">
            <a:avLst/>
          </a:prstGeom>
        </p:spPr>
      </p:pic>
      <p:sp>
        <p:nvSpPr>
          <p:cNvPr id="9" name="文本框 8"/>
          <p:cNvSpPr txBox="1"/>
          <p:nvPr/>
        </p:nvSpPr>
        <p:spPr>
          <a:xfrm>
            <a:off x="801370" y="5788025"/>
            <a:ext cx="11153775" cy="645160"/>
          </a:xfrm>
          <a:prstGeom prst="rect">
            <a:avLst/>
          </a:prstGeom>
          <a:noFill/>
          <a:ln w="12700" cmpd="sng">
            <a:solidFill>
              <a:schemeClr val="accent1">
                <a:shade val="50000"/>
              </a:schemeClr>
            </a:solidFill>
            <a:prstDash val="solid"/>
          </a:ln>
        </p:spPr>
        <p:txBody>
          <a:bodyPr wrap="square" rtlCol="0">
            <a:spAutoFit/>
          </a:bodyPr>
          <a:lstStyle/>
          <a:p>
            <a:r>
              <a:rPr lang="en-US" altLang="zh-CN"/>
              <a:t>We put activated carbon inside the HEPA filter, then it can help to remove volatile organic compounds, such as secondhand smoke ,formaldehyde, benzene and and kinds of polluting gases.</a:t>
            </a:r>
          </a:p>
        </p:txBody>
      </p:sp>
      <p:pic>
        <p:nvPicPr>
          <p:cNvPr id="11" name="图片 10"/>
          <p:cNvPicPr>
            <a:picLocks noChangeAspect="1"/>
          </p:cNvPicPr>
          <p:nvPr/>
        </p:nvPicPr>
        <p:blipFill>
          <a:blip r:embed="rId5"/>
          <a:stretch>
            <a:fillRect/>
          </a:stretch>
        </p:blipFill>
        <p:spPr>
          <a:xfrm>
            <a:off x="422910" y="1772920"/>
            <a:ext cx="1892935" cy="3835400"/>
          </a:xfrm>
          <a:prstGeom prst="rect">
            <a:avLst/>
          </a:prstGeom>
        </p:spPr>
      </p:pic>
      <p:cxnSp>
        <p:nvCxnSpPr>
          <p:cNvPr id="12" name="直接箭头连接符 11"/>
          <p:cNvCxnSpPr/>
          <p:nvPr/>
        </p:nvCxnSpPr>
        <p:spPr>
          <a:xfrm flipV="1">
            <a:off x="1839595" y="4073525"/>
            <a:ext cx="959485" cy="8337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altLang="zh-CN" dirty="0"/>
              <a:t>CAFN026</a:t>
            </a:r>
            <a:r>
              <a:rPr lang="en-US" altLang="zh-CN" dirty="0"/>
              <a:t>/36/51</a:t>
            </a:r>
            <a:r>
              <a:rPr lang="en-GB" altLang="zh-CN" dirty="0"/>
              <a:t>LC2 </a:t>
            </a:r>
            <a:r>
              <a:rPr lang="en-US" altLang="zh-CN" dirty="0"/>
              <a:t> HEPA </a:t>
            </a:r>
            <a:r>
              <a:rPr lang="en-US" altLang="zh-CN" dirty="0" err="1"/>
              <a:t>Fiter</a:t>
            </a:r>
            <a:endParaRPr lang="en-US" altLang="zh-CN" dirty="0"/>
          </a:p>
        </p:txBody>
      </p:sp>
      <p:pic>
        <p:nvPicPr>
          <p:cNvPr id="4" name="图片 3"/>
          <p:cNvPicPr>
            <a:picLocks noChangeAspect="1"/>
          </p:cNvPicPr>
          <p:nvPr/>
        </p:nvPicPr>
        <p:blipFill>
          <a:blip r:embed="rId3"/>
          <a:stretch>
            <a:fillRect/>
          </a:stretch>
        </p:blipFill>
        <p:spPr>
          <a:xfrm>
            <a:off x="608330" y="1490345"/>
            <a:ext cx="3322955" cy="3322955"/>
          </a:xfrm>
          <a:prstGeom prst="rect">
            <a:avLst/>
          </a:prstGeom>
        </p:spPr>
      </p:pic>
      <p:sp>
        <p:nvSpPr>
          <p:cNvPr id="6" name="文本框 5"/>
          <p:cNvSpPr txBox="1"/>
          <p:nvPr/>
        </p:nvSpPr>
        <p:spPr>
          <a:xfrm>
            <a:off x="3736340" y="1313815"/>
            <a:ext cx="6323965" cy="1198880"/>
          </a:xfrm>
          <a:prstGeom prst="rect">
            <a:avLst/>
          </a:prstGeom>
          <a:noFill/>
          <a:ln w="12700" cmpd="sng">
            <a:solidFill>
              <a:schemeClr val="accent1">
                <a:shade val="50000"/>
              </a:schemeClr>
            </a:solidFill>
            <a:prstDash val="solid"/>
          </a:ln>
        </p:spPr>
        <p:txBody>
          <a:bodyPr wrap="square" rtlCol="0">
            <a:spAutoFit/>
          </a:bodyPr>
          <a:lstStyle/>
          <a:p>
            <a:r>
              <a:rPr lang="en-US" altLang="zh-CN"/>
              <a:t>AP2006 HEPA filter size: 317x228x23（mm）</a:t>
            </a:r>
          </a:p>
          <a:p>
            <a:r>
              <a:rPr lang="en-US" altLang="zh-CN"/>
              <a:t>AP3006 HEPA fiter size:  </a:t>
            </a:r>
            <a:r>
              <a:rPr lang="en-US" altLang="zh-CN">
                <a:sym typeface="+mn-ea"/>
              </a:rPr>
              <a:t>390x280x30（mm）</a:t>
            </a:r>
            <a:endParaRPr lang="en-US" altLang="zh-CN"/>
          </a:p>
          <a:p>
            <a:r>
              <a:rPr lang="en-US" altLang="zh-CN"/>
              <a:t>AP6006 HEPA fiter size: </a:t>
            </a:r>
            <a:r>
              <a:rPr lang="en-US" altLang="zh-CN">
                <a:sym typeface="+mn-ea"/>
              </a:rPr>
              <a:t> 415x294x42（mm）</a:t>
            </a:r>
            <a:endParaRPr lang="en-US" altLang="zh-CN"/>
          </a:p>
          <a:p>
            <a:endParaRPr lang="en-US" altLang="zh-CN"/>
          </a:p>
        </p:txBody>
      </p:sp>
      <p:sp>
        <p:nvSpPr>
          <p:cNvPr id="7" name="文本框 6"/>
          <p:cNvSpPr txBox="1"/>
          <p:nvPr/>
        </p:nvSpPr>
        <p:spPr>
          <a:xfrm>
            <a:off x="1408430" y="5474335"/>
            <a:ext cx="8888730" cy="1076325"/>
          </a:xfrm>
          <a:prstGeom prst="rect">
            <a:avLst/>
          </a:prstGeom>
          <a:noFill/>
          <a:ln w="12700" cmpd="sng">
            <a:solidFill>
              <a:schemeClr val="accent1">
                <a:shade val="50000"/>
              </a:schemeClr>
            </a:solidFill>
            <a:prstDash val="solid"/>
          </a:ln>
        </p:spPr>
        <p:txBody>
          <a:bodyPr wrap="square" rtlCol="0">
            <a:spAutoFit/>
          </a:bodyPr>
          <a:lstStyle/>
          <a:p>
            <a:r>
              <a:rPr lang="en-US" altLang="zh-CN" sz="1600">
                <a:sym typeface="+mn-ea"/>
              </a:rPr>
              <a:t>HEPA Filter will remove the fine particles which is as small as 0.3 micron,such as allergens, pollen, dust, smog and viruses, so it can reduce the  spread of allergens and bacteria in air.</a:t>
            </a:r>
            <a:endParaRPr lang="en-US" altLang="zh-CN" sz="1600"/>
          </a:p>
          <a:p>
            <a:r>
              <a:rPr lang="en-US" altLang="zh-CN" sz="1600">
                <a:sym typeface="+mn-ea"/>
              </a:rPr>
              <a:t>The difference between H11 and H13 is the fiter efficiency , H11 is 99.5%, H13 is 99.95%</a:t>
            </a:r>
            <a:endParaRPr lang="en-US" altLang="zh-CN" sz="1600"/>
          </a:p>
          <a:p>
            <a:endParaRPr lang="zh-CN" altLang="en-US" sz="1600"/>
          </a:p>
        </p:txBody>
      </p:sp>
      <p:pic>
        <p:nvPicPr>
          <p:cNvPr id="8" name="图片 7"/>
          <p:cNvPicPr>
            <a:picLocks noChangeAspect="1"/>
          </p:cNvPicPr>
          <p:nvPr/>
        </p:nvPicPr>
        <p:blipFill>
          <a:blip r:embed="rId4"/>
          <a:stretch>
            <a:fillRect/>
          </a:stretch>
        </p:blipFill>
        <p:spPr>
          <a:xfrm>
            <a:off x="4293235" y="2512695"/>
            <a:ext cx="3598545" cy="2225040"/>
          </a:xfrm>
          <a:prstGeom prst="rect">
            <a:avLst/>
          </a:prstGeom>
        </p:spPr>
      </p:pic>
      <p:cxnSp>
        <p:nvCxnSpPr>
          <p:cNvPr id="9" name="直接箭头连接符 8"/>
          <p:cNvCxnSpPr/>
          <p:nvPr/>
        </p:nvCxnSpPr>
        <p:spPr>
          <a:xfrm>
            <a:off x="2752090" y="2515870"/>
            <a:ext cx="2973070" cy="8496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5"/>
          <a:stretch>
            <a:fillRect/>
          </a:stretch>
        </p:blipFill>
        <p:spPr>
          <a:xfrm>
            <a:off x="5648325" y="4289425"/>
            <a:ext cx="5527040" cy="1090295"/>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altLang="zh-CN" dirty="0"/>
              <a:t>CAFN026</a:t>
            </a:r>
            <a:r>
              <a:rPr lang="en-US" altLang="zh-CN" dirty="0"/>
              <a:t>/36/51</a:t>
            </a:r>
            <a:r>
              <a:rPr lang="en-GB" altLang="zh-CN" dirty="0"/>
              <a:t>LC2</a:t>
            </a:r>
            <a:r>
              <a:rPr lang="en-US" altLang="zh-CN" dirty="0"/>
              <a:t> Activated Carbon </a:t>
            </a:r>
            <a:r>
              <a:rPr lang="en-US" altLang="zh-CN" dirty="0" err="1"/>
              <a:t>Fiter</a:t>
            </a:r>
            <a:endParaRPr lang="en-US" altLang="zh-CN" dirty="0"/>
          </a:p>
        </p:txBody>
      </p:sp>
      <p:pic>
        <p:nvPicPr>
          <p:cNvPr id="4" name="图片 3"/>
          <p:cNvPicPr>
            <a:picLocks noChangeAspect="1"/>
          </p:cNvPicPr>
          <p:nvPr/>
        </p:nvPicPr>
        <p:blipFill>
          <a:blip r:embed="rId3"/>
          <a:stretch>
            <a:fillRect/>
          </a:stretch>
        </p:blipFill>
        <p:spPr>
          <a:xfrm>
            <a:off x="126365" y="1548130"/>
            <a:ext cx="3762375" cy="3762375"/>
          </a:xfrm>
          <a:prstGeom prst="rect">
            <a:avLst/>
          </a:prstGeom>
        </p:spPr>
      </p:pic>
      <p:sp>
        <p:nvSpPr>
          <p:cNvPr id="6" name="文本框 5"/>
          <p:cNvSpPr txBox="1"/>
          <p:nvPr/>
        </p:nvSpPr>
        <p:spPr>
          <a:xfrm>
            <a:off x="4215130" y="1666875"/>
            <a:ext cx="6323965" cy="922020"/>
          </a:xfrm>
          <a:prstGeom prst="rect">
            <a:avLst/>
          </a:prstGeom>
          <a:noFill/>
        </p:spPr>
        <p:txBody>
          <a:bodyPr wrap="square" rtlCol="0">
            <a:spAutoFit/>
          </a:bodyPr>
          <a:lstStyle/>
          <a:p>
            <a:r>
              <a:rPr lang="en-US" altLang="zh-CN"/>
              <a:t>AP2006 Activated Carbon Filter size: 317x228x10（mm）</a:t>
            </a:r>
          </a:p>
          <a:p>
            <a:r>
              <a:rPr lang="en-US" altLang="zh-CN">
                <a:sym typeface="+mn-ea"/>
              </a:rPr>
              <a:t>AP3006 Activated Carbon Filter size: 390x280x15（mm）</a:t>
            </a:r>
          </a:p>
          <a:p>
            <a:r>
              <a:rPr lang="en-US" altLang="zh-CN">
                <a:sym typeface="+mn-ea"/>
              </a:rPr>
              <a:t>AP6006 Activated Carbon Filter size: 415x294x15（mm）</a:t>
            </a:r>
          </a:p>
        </p:txBody>
      </p:sp>
      <p:sp>
        <p:nvSpPr>
          <p:cNvPr id="9" name="文本框 8"/>
          <p:cNvSpPr txBox="1"/>
          <p:nvPr/>
        </p:nvSpPr>
        <p:spPr>
          <a:xfrm>
            <a:off x="801370" y="5788025"/>
            <a:ext cx="11153775" cy="645160"/>
          </a:xfrm>
          <a:prstGeom prst="rect">
            <a:avLst/>
          </a:prstGeom>
          <a:noFill/>
          <a:ln w="12700" cmpd="sng">
            <a:solidFill>
              <a:schemeClr val="accent1">
                <a:shade val="50000"/>
              </a:schemeClr>
            </a:solidFill>
            <a:prstDash val="solid"/>
          </a:ln>
        </p:spPr>
        <p:txBody>
          <a:bodyPr wrap="square" rtlCol="0">
            <a:spAutoFit/>
          </a:bodyPr>
          <a:lstStyle/>
          <a:p>
            <a:r>
              <a:rPr lang="en-US" altLang="zh-CN"/>
              <a:t>We put activated carbon after the HEPA filter, then it can help to remove volatile organic compounds, such as secondhand smoke ,formaldehyde, benzene and and kinds of polluting gases.</a:t>
            </a:r>
          </a:p>
        </p:txBody>
      </p:sp>
      <p:pic>
        <p:nvPicPr>
          <p:cNvPr id="5" name="图片 4"/>
          <p:cNvPicPr>
            <a:picLocks noChangeAspect="1"/>
          </p:cNvPicPr>
          <p:nvPr/>
        </p:nvPicPr>
        <p:blipFill>
          <a:blip r:embed="rId4"/>
          <a:stretch>
            <a:fillRect/>
          </a:stretch>
        </p:blipFill>
        <p:spPr>
          <a:xfrm>
            <a:off x="4843780" y="2710815"/>
            <a:ext cx="4778375" cy="2954655"/>
          </a:xfrm>
          <a:prstGeom prst="rect">
            <a:avLst/>
          </a:prstGeom>
        </p:spPr>
      </p:pic>
      <p:cxnSp>
        <p:nvCxnSpPr>
          <p:cNvPr id="7" name="直接箭头连接符 6"/>
          <p:cNvCxnSpPr/>
          <p:nvPr/>
        </p:nvCxnSpPr>
        <p:spPr>
          <a:xfrm>
            <a:off x="3491230" y="2531745"/>
            <a:ext cx="3886200" cy="880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275</Words>
  <Application>Microsoft Office PowerPoint</Application>
  <PresentationFormat>Breedbeeld</PresentationFormat>
  <Paragraphs>22</Paragraphs>
  <Slides>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微软雅黑</vt:lpstr>
      <vt:lpstr>Arial</vt:lpstr>
      <vt:lpstr>Wingdings</vt:lpstr>
      <vt:lpstr>Office 主题​​</vt:lpstr>
      <vt:lpstr>CAFN012LA1 HEPA Filter</vt:lpstr>
      <vt:lpstr>CAFN012LA1 HEPA+Activated Carbon Fiter</vt:lpstr>
      <vt:lpstr>CAFN026/36/51LC2  HEPA Fiter</vt:lpstr>
      <vt:lpstr>CAFN026/36/51LC2 Activated Carbon Fiter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leovo</cp:lastModifiedBy>
  <cp:revision>110</cp:revision>
  <dcterms:created xsi:type="dcterms:W3CDTF">2019-06-19T02:08:00Z</dcterms:created>
  <dcterms:modified xsi:type="dcterms:W3CDTF">2020-11-11T12:52:41Z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