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4"/>
    <p:sldMasterId id="2147483661" r:id="rId5"/>
  </p:sldMasterIdLst>
  <p:notesMasterIdLst>
    <p:notesMasterId r:id="rId26"/>
  </p:notesMasterIdLst>
  <p:handoutMasterIdLst>
    <p:handoutMasterId r:id="rId27"/>
  </p:handoutMasterIdLst>
  <p:sldIdLst>
    <p:sldId id="485" r:id="rId6"/>
    <p:sldId id="559" r:id="rId7"/>
    <p:sldId id="543" r:id="rId8"/>
    <p:sldId id="557" r:id="rId9"/>
    <p:sldId id="551" r:id="rId10"/>
    <p:sldId id="552" r:id="rId11"/>
    <p:sldId id="553" r:id="rId12"/>
    <p:sldId id="558" r:id="rId13"/>
    <p:sldId id="554" r:id="rId14"/>
    <p:sldId id="555" r:id="rId15"/>
    <p:sldId id="539" r:id="rId16"/>
    <p:sldId id="540" r:id="rId17"/>
    <p:sldId id="541" r:id="rId18"/>
    <p:sldId id="542" r:id="rId19"/>
    <p:sldId id="556" r:id="rId20"/>
    <p:sldId id="257" r:id="rId21"/>
    <p:sldId id="265" r:id="rId22"/>
    <p:sldId id="258" r:id="rId23"/>
    <p:sldId id="261" r:id="rId24"/>
    <p:sldId id="503" r:id="rId25"/>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Geneva"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Geneva"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Geneva"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Geneva"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Geneva" pitchFamily="1" charset="-128"/>
        <a:cs typeface="+mn-cs"/>
      </a:defRPr>
    </a:lvl5pPr>
    <a:lvl6pPr marL="2286000" algn="l" defTabSz="914400" rtl="0" eaLnBrk="1" latinLnBrk="0" hangingPunct="1">
      <a:defRPr sz="2400" kern="1200">
        <a:solidFill>
          <a:schemeClr val="tx1"/>
        </a:solidFill>
        <a:latin typeface="Arial" charset="0"/>
        <a:ea typeface="Geneva" pitchFamily="1" charset="-128"/>
        <a:cs typeface="+mn-cs"/>
      </a:defRPr>
    </a:lvl6pPr>
    <a:lvl7pPr marL="2743200" algn="l" defTabSz="914400" rtl="0" eaLnBrk="1" latinLnBrk="0" hangingPunct="1">
      <a:defRPr sz="2400" kern="1200">
        <a:solidFill>
          <a:schemeClr val="tx1"/>
        </a:solidFill>
        <a:latin typeface="Arial" charset="0"/>
        <a:ea typeface="Geneva" pitchFamily="1" charset="-128"/>
        <a:cs typeface="+mn-cs"/>
      </a:defRPr>
    </a:lvl7pPr>
    <a:lvl8pPr marL="3200400" algn="l" defTabSz="914400" rtl="0" eaLnBrk="1" latinLnBrk="0" hangingPunct="1">
      <a:defRPr sz="2400" kern="1200">
        <a:solidFill>
          <a:schemeClr val="tx1"/>
        </a:solidFill>
        <a:latin typeface="Arial" charset="0"/>
        <a:ea typeface="Geneva" pitchFamily="1" charset="-128"/>
        <a:cs typeface="+mn-cs"/>
      </a:defRPr>
    </a:lvl8pPr>
    <a:lvl9pPr marL="3657600" algn="l" defTabSz="914400" rtl="0" eaLnBrk="1" latinLnBrk="0" hangingPunct="1">
      <a:defRPr sz="2400" kern="1200">
        <a:solidFill>
          <a:schemeClr val="tx1"/>
        </a:solidFill>
        <a:latin typeface="Arial" charset="0"/>
        <a:ea typeface="Geneva" pitchFamily="1" charset="-128"/>
        <a:cs typeface="+mn-cs"/>
      </a:defRPr>
    </a:lvl9pPr>
  </p:defaultTextStyle>
  <p:extLst>
    <p:ext uri="{EFAFB233-063F-42B5-8137-9DF3F51BA10A}">
      <p15:sldGuideLst xmlns:p15="http://schemas.microsoft.com/office/powerpoint/2012/main">
        <p15:guide id="1" orient="horz">
          <p15:clr>
            <a:srgbClr val="A4A3A4"/>
          </p15:clr>
        </p15:guide>
        <p15:guide id="2" orient="horz" pos="2245">
          <p15:clr>
            <a:srgbClr val="A4A3A4"/>
          </p15:clr>
        </p15:guide>
        <p15:guide id="3" pos="475">
          <p15:clr>
            <a:srgbClr val="A4A3A4"/>
          </p15:clr>
        </p15:guide>
        <p15:guide id="4"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CC6600"/>
    <a:srgbClr val="FF9900"/>
    <a:srgbClr val="0099FF"/>
    <a:srgbClr val="808080"/>
    <a:srgbClr val="A80008"/>
    <a:srgbClr val="FF0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guide orient="horz" pos="2245"/>
        <p:guide pos="475"/>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85" tIns="45744" rIns="91485" bIns="45744" numCol="1" anchor="t" anchorCtr="0" compatLnSpc="1">
            <a:prstTxWarp prst="textNoShape">
              <a:avLst/>
            </a:prstTxWarp>
          </a:bodyPr>
          <a:lstStyle>
            <a:lvl1pPr defTabSz="915988">
              <a:defRPr sz="1200">
                <a:latin typeface="Times" pitchFamily="18" charset="0"/>
                <a:ea typeface="+mn-ea"/>
              </a:defRPr>
            </a:lvl1pPr>
          </a:lstStyle>
          <a:p>
            <a:pPr>
              <a:defRPr/>
            </a:pPr>
            <a:endParaRPr lang="en-US" altLang="en-US"/>
          </a:p>
        </p:txBody>
      </p:sp>
      <p:sp>
        <p:nvSpPr>
          <p:cNvPr id="52227"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1485" tIns="45744" rIns="91485" bIns="45744" numCol="1" anchor="t" anchorCtr="0" compatLnSpc="1">
            <a:prstTxWarp prst="textNoShape">
              <a:avLst/>
            </a:prstTxWarp>
          </a:bodyPr>
          <a:lstStyle>
            <a:lvl1pPr algn="r" defTabSz="915988">
              <a:defRPr sz="1200">
                <a:latin typeface="Times" pitchFamily="18" charset="0"/>
                <a:ea typeface="+mn-ea"/>
              </a:defRPr>
            </a:lvl1pPr>
          </a:lstStyle>
          <a:p>
            <a:pPr>
              <a:defRPr/>
            </a:pPr>
            <a:endParaRPr lang="en-US" altLang="en-US"/>
          </a:p>
        </p:txBody>
      </p:sp>
      <p:sp>
        <p:nvSpPr>
          <p:cNvPr id="52228"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1485" tIns="45744" rIns="91485" bIns="45744" numCol="1" anchor="b" anchorCtr="0" compatLnSpc="1">
            <a:prstTxWarp prst="textNoShape">
              <a:avLst/>
            </a:prstTxWarp>
          </a:bodyPr>
          <a:lstStyle>
            <a:lvl1pPr defTabSz="915988">
              <a:defRPr sz="1200">
                <a:latin typeface="Times" pitchFamily="18" charset="0"/>
                <a:ea typeface="+mn-ea"/>
              </a:defRPr>
            </a:lvl1pPr>
          </a:lstStyle>
          <a:p>
            <a:pPr>
              <a:defRPr/>
            </a:pPr>
            <a:endParaRPr lang="en-US" altLang="en-US"/>
          </a:p>
        </p:txBody>
      </p:sp>
      <p:sp>
        <p:nvSpPr>
          <p:cNvPr id="52229"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1485" tIns="45744" rIns="91485" bIns="45744" numCol="1" anchor="b" anchorCtr="0" compatLnSpc="1">
            <a:prstTxWarp prst="textNoShape">
              <a:avLst/>
            </a:prstTxWarp>
          </a:bodyPr>
          <a:lstStyle>
            <a:lvl1pPr algn="r" defTabSz="915988">
              <a:defRPr sz="1200">
                <a:latin typeface="Times" pitchFamily="1" charset="0"/>
              </a:defRPr>
            </a:lvl1pPr>
          </a:lstStyle>
          <a:p>
            <a:fld id="{3551B5C0-2B09-41DF-B4AD-3ECF33F31AE9}" type="slidenum">
              <a:rPr lang="en-US"/>
              <a:pPr/>
              <a:t>‹nr.›</a:t>
            </a:fld>
            <a:endParaRPr lang="en-US"/>
          </a:p>
        </p:txBody>
      </p:sp>
    </p:spTree>
    <p:extLst>
      <p:ext uri="{BB962C8B-B14F-4D97-AF65-F5344CB8AC3E}">
        <p14:creationId xmlns:p14="http://schemas.microsoft.com/office/powerpoint/2010/main" val="296864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1485" tIns="45744" rIns="91485" bIns="45744" numCol="1" anchor="t" anchorCtr="0" compatLnSpc="1">
            <a:prstTxWarp prst="textNoShape">
              <a:avLst/>
            </a:prstTxWarp>
          </a:bodyPr>
          <a:lstStyle>
            <a:lvl1pPr defTabSz="915988">
              <a:defRPr sz="1200">
                <a:latin typeface="Times" pitchFamily="18" charset="0"/>
                <a:ea typeface="+mn-ea"/>
              </a:defRPr>
            </a:lvl1pPr>
          </a:lstStyle>
          <a:p>
            <a:pPr>
              <a:defRPr/>
            </a:pPr>
            <a:endParaRPr lang="en-US" altLang="en-US"/>
          </a:p>
        </p:txBody>
      </p:sp>
      <p:sp>
        <p:nvSpPr>
          <p:cNvPr id="14339" name="Rectangle 3"/>
          <p:cNvSpPr>
            <a:spLocks noGrp="1" noChangeArrowheads="1"/>
          </p:cNvSpPr>
          <p:nvPr>
            <p:ph type="dt" idx="1"/>
          </p:nvPr>
        </p:nvSpPr>
        <p:spPr bwMode="auto">
          <a:xfrm>
            <a:off x="3886200" y="0"/>
            <a:ext cx="2971800" cy="463550"/>
          </a:xfrm>
          <a:prstGeom prst="rect">
            <a:avLst/>
          </a:prstGeom>
          <a:noFill/>
          <a:ln w="9525">
            <a:noFill/>
            <a:miter lim="800000"/>
            <a:headEnd/>
            <a:tailEnd/>
          </a:ln>
          <a:effectLst/>
        </p:spPr>
        <p:txBody>
          <a:bodyPr vert="horz" wrap="square" lIns="91485" tIns="45744" rIns="91485" bIns="45744" numCol="1" anchor="t" anchorCtr="0" compatLnSpc="1">
            <a:prstTxWarp prst="textNoShape">
              <a:avLst/>
            </a:prstTxWarp>
          </a:bodyPr>
          <a:lstStyle>
            <a:lvl1pPr algn="r" defTabSz="915988">
              <a:defRPr sz="1200">
                <a:latin typeface="Times" pitchFamily="18" charset="0"/>
                <a:ea typeface="+mn-ea"/>
              </a:defRPr>
            </a:lvl1pPr>
          </a:lstStyle>
          <a:p>
            <a:pPr>
              <a:defRPr/>
            </a:pPr>
            <a:endParaRPr lang="en-US" altLang="en-US"/>
          </a:p>
        </p:txBody>
      </p:sp>
      <p:sp>
        <p:nvSpPr>
          <p:cNvPr id="15364"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15988" y="4416425"/>
            <a:ext cx="5026025" cy="4183063"/>
          </a:xfrm>
          <a:prstGeom prst="rect">
            <a:avLst/>
          </a:prstGeom>
          <a:noFill/>
          <a:ln w="9525">
            <a:noFill/>
            <a:miter lim="800000"/>
            <a:headEnd/>
            <a:tailEnd/>
          </a:ln>
          <a:effectLst/>
        </p:spPr>
        <p:txBody>
          <a:bodyPr vert="horz" wrap="square" lIns="91485" tIns="45744" rIns="91485" bIns="4574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342" name="Rectangle 6"/>
          <p:cNvSpPr>
            <a:spLocks noGrp="1" noChangeArrowheads="1"/>
          </p:cNvSpPr>
          <p:nvPr>
            <p:ph type="ftr" sz="quarter" idx="4"/>
          </p:nvPr>
        </p:nvSpPr>
        <p:spPr bwMode="auto">
          <a:xfrm>
            <a:off x="0" y="8832850"/>
            <a:ext cx="2971800" cy="463550"/>
          </a:xfrm>
          <a:prstGeom prst="rect">
            <a:avLst/>
          </a:prstGeom>
          <a:noFill/>
          <a:ln w="9525">
            <a:noFill/>
            <a:miter lim="800000"/>
            <a:headEnd/>
            <a:tailEnd/>
          </a:ln>
          <a:effectLst/>
        </p:spPr>
        <p:txBody>
          <a:bodyPr vert="horz" wrap="square" lIns="91485" tIns="45744" rIns="91485" bIns="45744" numCol="1" anchor="b" anchorCtr="0" compatLnSpc="1">
            <a:prstTxWarp prst="textNoShape">
              <a:avLst/>
            </a:prstTxWarp>
          </a:bodyPr>
          <a:lstStyle>
            <a:lvl1pPr defTabSz="915988">
              <a:defRPr sz="1200">
                <a:latin typeface="Times" pitchFamily="18" charset="0"/>
                <a:ea typeface="+mn-ea"/>
              </a:defRPr>
            </a:lvl1pPr>
          </a:lstStyle>
          <a:p>
            <a:pPr>
              <a:defRPr/>
            </a:pPr>
            <a:endParaRPr lang="en-US" altLang="en-US"/>
          </a:p>
        </p:txBody>
      </p:sp>
      <p:sp>
        <p:nvSpPr>
          <p:cNvPr id="14343" name="Rectangle 7"/>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a:effectLst/>
        </p:spPr>
        <p:txBody>
          <a:bodyPr vert="horz" wrap="square" lIns="91485" tIns="45744" rIns="91485" bIns="45744" numCol="1" anchor="b" anchorCtr="0" compatLnSpc="1">
            <a:prstTxWarp prst="textNoShape">
              <a:avLst/>
            </a:prstTxWarp>
          </a:bodyPr>
          <a:lstStyle>
            <a:lvl1pPr algn="r" defTabSz="915988">
              <a:defRPr sz="1200">
                <a:latin typeface="Times" pitchFamily="1" charset="0"/>
              </a:defRPr>
            </a:lvl1pPr>
          </a:lstStyle>
          <a:p>
            <a:fld id="{C8B80B2A-3DC8-4759-BADA-30D2B07F089D}" type="slidenum">
              <a:rPr lang="en-US"/>
              <a:pPr/>
              <a:t>‹nr.›</a:t>
            </a:fld>
            <a:endParaRPr lang="en-US"/>
          </a:p>
        </p:txBody>
      </p:sp>
    </p:spTree>
    <p:extLst>
      <p:ext uri="{BB962C8B-B14F-4D97-AF65-F5344CB8AC3E}">
        <p14:creationId xmlns:p14="http://schemas.microsoft.com/office/powerpoint/2010/main" val="32402473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Geneva" pitchFamily="1" charset="-128"/>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Geneva" pitchFamily="1"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Geneva" pitchFamily="1"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Geneva" pitchFamily="1"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只有机身的控制面板可以实现</a:t>
            </a:r>
          </a:p>
        </p:txBody>
      </p:sp>
      <p:sp>
        <p:nvSpPr>
          <p:cNvPr id="4" name="灯片编号占位符 3"/>
          <p:cNvSpPr>
            <a:spLocks noGrp="1"/>
          </p:cNvSpPr>
          <p:nvPr>
            <p:ph type="sldNum" sz="quarter" idx="5"/>
          </p:nvPr>
        </p:nvSpPr>
        <p:spPr/>
        <p:txBody>
          <a:bodyPr/>
          <a:lstStyle/>
          <a:p>
            <a:fld id="{C8B80B2A-3DC8-4759-BADA-30D2B07F089D}" type="slidenum">
              <a:rPr lang="en-US" smtClean="0"/>
              <a:pPr/>
              <a:t>7</a:t>
            </a:fld>
            <a:endParaRPr lang="en-US"/>
          </a:p>
        </p:txBody>
      </p:sp>
    </p:spTree>
    <p:extLst>
      <p:ext uri="{BB962C8B-B14F-4D97-AF65-F5344CB8AC3E}">
        <p14:creationId xmlns:p14="http://schemas.microsoft.com/office/powerpoint/2010/main" val="1138547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rgbClr val="003399"/>
                </a:solidFill>
                <a:latin typeface="Arial" pitchFamily="34" charset="0"/>
                <a:ea typeface="黑体" pitchFamily="49" charset="-122"/>
              </a:defRPr>
            </a:lvl1pPr>
            <a:lvl2pPr marL="742950" indent="-285750" eaLnBrk="0" hangingPunct="0">
              <a:defRPr kumimoji="1" sz="2400" b="1">
                <a:solidFill>
                  <a:srgbClr val="003399"/>
                </a:solidFill>
                <a:latin typeface="Arial" pitchFamily="34" charset="0"/>
                <a:ea typeface="黑体" pitchFamily="49" charset="-122"/>
              </a:defRPr>
            </a:lvl2pPr>
            <a:lvl3pPr marL="1143000" indent="-228600" eaLnBrk="0" hangingPunct="0">
              <a:defRPr kumimoji="1" sz="2400" b="1">
                <a:solidFill>
                  <a:srgbClr val="003399"/>
                </a:solidFill>
                <a:latin typeface="Arial" pitchFamily="34" charset="0"/>
                <a:ea typeface="黑体" pitchFamily="49" charset="-122"/>
              </a:defRPr>
            </a:lvl3pPr>
            <a:lvl4pPr marL="1600200" indent="-228600" eaLnBrk="0" hangingPunct="0">
              <a:defRPr kumimoji="1" sz="2400" b="1">
                <a:solidFill>
                  <a:srgbClr val="003399"/>
                </a:solidFill>
                <a:latin typeface="Arial" pitchFamily="34" charset="0"/>
                <a:ea typeface="黑体" pitchFamily="49" charset="-122"/>
              </a:defRPr>
            </a:lvl4pPr>
            <a:lvl5pPr marL="2057400" indent="-228600" eaLnBrk="0" hangingPunct="0">
              <a:defRPr kumimoji="1" sz="2400" b="1">
                <a:solidFill>
                  <a:srgbClr val="003399"/>
                </a:solidFill>
                <a:latin typeface="Arial" pitchFamily="34" charset="0"/>
                <a:ea typeface="黑体" pitchFamily="49" charset="-122"/>
              </a:defRPr>
            </a:lvl5pPr>
            <a:lvl6pPr marL="2514600" indent="-228600" eaLnBrk="0" fontAlgn="base" hangingPunct="0">
              <a:spcBef>
                <a:spcPct val="0"/>
              </a:spcBef>
              <a:spcAft>
                <a:spcPct val="0"/>
              </a:spcAft>
              <a:defRPr kumimoji="1" sz="2400" b="1">
                <a:solidFill>
                  <a:srgbClr val="003399"/>
                </a:solidFill>
                <a:latin typeface="Arial" pitchFamily="34" charset="0"/>
                <a:ea typeface="黑体" pitchFamily="49" charset="-122"/>
              </a:defRPr>
            </a:lvl6pPr>
            <a:lvl7pPr marL="2971800" indent="-228600" eaLnBrk="0" fontAlgn="base" hangingPunct="0">
              <a:spcBef>
                <a:spcPct val="0"/>
              </a:spcBef>
              <a:spcAft>
                <a:spcPct val="0"/>
              </a:spcAft>
              <a:defRPr kumimoji="1" sz="2400" b="1">
                <a:solidFill>
                  <a:srgbClr val="003399"/>
                </a:solidFill>
                <a:latin typeface="Arial" pitchFamily="34" charset="0"/>
                <a:ea typeface="黑体" pitchFamily="49" charset="-122"/>
              </a:defRPr>
            </a:lvl7pPr>
            <a:lvl8pPr marL="3429000" indent="-228600" eaLnBrk="0" fontAlgn="base" hangingPunct="0">
              <a:spcBef>
                <a:spcPct val="0"/>
              </a:spcBef>
              <a:spcAft>
                <a:spcPct val="0"/>
              </a:spcAft>
              <a:defRPr kumimoji="1" sz="2400" b="1">
                <a:solidFill>
                  <a:srgbClr val="003399"/>
                </a:solidFill>
                <a:latin typeface="Arial" pitchFamily="34" charset="0"/>
                <a:ea typeface="黑体" pitchFamily="49" charset="-122"/>
              </a:defRPr>
            </a:lvl8pPr>
            <a:lvl9pPr marL="3886200" indent="-228600" eaLnBrk="0" fontAlgn="base" hangingPunct="0">
              <a:spcBef>
                <a:spcPct val="0"/>
              </a:spcBef>
              <a:spcAft>
                <a:spcPct val="0"/>
              </a:spcAft>
              <a:defRPr kumimoji="1" sz="2400" b="1">
                <a:solidFill>
                  <a:srgbClr val="003399"/>
                </a:solidFill>
                <a:latin typeface="Arial" pitchFamily="34" charset="0"/>
                <a:ea typeface="黑体" pitchFamily="49" charset="-122"/>
              </a:defRPr>
            </a:lvl9pPr>
          </a:lstStyle>
          <a:p>
            <a:fld id="{8212690D-9F96-4B26-A0F7-DA309A99A346}" type="datetime4">
              <a:rPr kumimoji="0" lang="en-US" altLang="zh-CN" sz="1200" b="0" smtClean="0">
                <a:solidFill>
                  <a:prstClr val="black"/>
                </a:solidFill>
                <a:ea typeface="宋体" pitchFamily="2" charset="-122"/>
              </a:rPr>
              <a:pPr/>
              <a:t>April 1, 2022</a:t>
            </a:fld>
            <a:endParaRPr kumimoji="0" lang="en-US" altLang="zh-CN" sz="1200" b="0">
              <a:solidFill>
                <a:prstClr val="black"/>
              </a:solidFill>
              <a:ea typeface="宋体" pitchFamily="2" charset="-122"/>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extLst>
      <p:ext uri="{BB962C8B-B14F-4D97-AF65-F5344CB8AC3E}">
        <p14:creationId xmlns:p14="http://schemas.microsoft.com/office/powerpoint/2010/main" val="69104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9"/>
          <p:cNvSpPr>
            <a:spLocks noGrp="1" noChangeArrowheads="1"/>
          </p:cNvSpPr>
          <p:nvPr>
            <p:ph type="sldNum" sz="quarter" idx="10"/>
          </p:nvPr>
        </p:nvSpPr>
        <p:spPr>
          <a:ln/>
        </p:spPr>
        <p:txBody>
          <a:bodyPr/>
          <a:lstStyle>
            <a:lvl1pPr>
              <a:defRPr/>
            </a:lvl1pPr>
          </a:lstStyle>
          <a:p>
            <a:fld id="{F6308B0F-12CC-4FB7-9144-5399D8977459}" type="slidenum">
              <a:rPr lang="en-US"/>
              <a:pPr/>
              <a:t>‹nr.›</a:t>
            </a:fld>
            <a:endParaRPr lang="en-US"/>
          </a:p>
        </p:txBody>
      </p:sp>
    </p:spTree>
    <p:extLst>
      <p:ext uri="{BB962C8B-B14F-4D97-AF65-F5344CB8AC3E}">
        <p14:creationId xmlns:p14="http://schemas.microsoft.com/office/powerpoint/2010/main" val="413434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sldNum" sz="quarter" idx="10"/>
          </p:nvPr>
        </p:nvSpPr>
        <p:spPr>
          <a:ln/>
        </p:spPr>
        <p:txBody>
          <a:bodyPr/>
          <a:lstStyle>
            <a:lvl1pPr>
              <a:defRPr/>
            </a:lvl1pPr>
          </a:lstStyle>
          <a:p>
            <a:fld id="{43E3431A-91E2-4BE9-B5FC-9B4349668B18}" type="slidenum">
              <a:rPr lang="en-US"/>
              <a:pPr/>
              <a:t>‹nr.›</a:t>
            </a:fld>
            <a:endParaRPr lang="en-US"/>
          </a:p>
        </p:txBody>
      </p:sp>
    </p:spTree>
    <p:extLst>
      <p:ext uri="{BB962C8B-B14F-4D97-AF65-F5344CB8AC3E}">
        <p14:creationId xmlns:p14="http://schemas.microsoft.com/office/powerpoint/2010/main" val="284972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48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sldNum" sz="quarter" idx="10"/>
          </p:nvPr>
        </p:nvSpPr>
        <p:spPr>
          <a:ln/>
        </p:spPr>
        <p:txBody>
          <a:bodyPr/>
          <a:lstStyle>
            <a:lvl1pPr>
              <a:defRPr/>
            </a:lvl1pPr>
          </a:lstStyle>
          <a:p>
            <a:fld id="{7B6EB769-D1A9-4F66-AE15-156DFBD35808}" type="slidenum">
              <a:rPr lang="en-US"/>
              <a:pPr/>
              <a:t>‹nr.›</a:t>
            </a:fld>
            <a:endParaRPr lang="en-US"/>
          </a:p>
        </p:txBody>
      </p:sp>
    </p:spTree>
    <p:extLst>
      <p:ext uri="{BB962C8B-B14F-4D97-AF65-F5344CB8AC3E}">
        <p14:creationId xmlns:p14="http://schemas.microsoft.com/office/powerpoint/2010/main" val="40115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09600"/>
          </a:xfrm>
        </p:spPr>
        <p:txBody>
          <a:bodyPr/>
          <a:lstStyle/>
          <a:p>
            <a:r>
              <a:rPr lang="en-US"/>
              <a:t>Click to edit Master title style</a:t>
            </a:r>
          </a:p>
        </p:txBody>
      </p:sp>
      <p:sp>
        <p:nvSpPr>
          <p:cNvPr id="3" name="Chart Placeholder 2"/>
          <p:cNvSpPr>
            <a:spLocks noGrp="1"/>
          </p:cNvSpPr>
          <p:nvPr>
            <p:ph type="chart" idx="1"/>
          </p:nvPr>
        </p:nvSpPr>
        <p:spPr>
          <a:xfrm>
            <a:off x="228600" y="1143000"/>
            <a:ext cx="8610600" cy="5257800"/>
          </a:xfrm>
        </p:spPr>
        <p:txBody>
          <a:bodyPr/>
          <a:lstStyle/>
          <a:p>
            <a:pPr lvl="0"/>
            <a:endParaRPr lang="en-US" noProof="0"/>
          </a:p>
        </p:txBody>
      </p:sp>
      <p:sp>
        <p:nvSpPr>
          <p:cNvPr id="4" name="Rectangle 19"/>
          <p:cNvSpPr>
            <a:spLocks noGrp="1" noChangeArrowheads="1"/>
          </p:cNvSpPr>
          <p:nvPr>
            <p:ph type="sldNum" sz="quarter" idx="10"/>
          </p:nvPr>
        </p:nvSpPr>
        <p:spPr>
          <a:ln/>
        </p:spPr>
        <p:txBody>
          <a:bodyPr/>
          <a:lstStyle>
            <a:lvl1pPr>
              <a:defRPr/>
            </a:lvl1pPr>
          </a:lstStyle>
          <a:p>
            <a:fld id="{C80072CC-EC4D-4223-8570-73F83A147242}" type="slidenum">
              <a:rPr lang="en-US"/>
              <a:pPr/>
              <a:t>‹nr.›</a:t>
            </a:fld>
            <a:endParaRPr lang="en-US"/>
          </a:p>
        </p:txBody>
      </p:sp>
      <p:pic>
        <p:nvPicPr>
          <p:cNvPr id="5" name="图片 4"/>
          <p:cNvPicPr>
            <a:picLocks noChangeAspect="1"/>
          </p:cNvPicPr>
          <p:nvPr userDrawn="1"/>
        </p:nvPicPr>
        <p:blipFill>
          <a:blip r:embed="rId2"/>
          <a:stretch>
            <a:fillRect/>
          </a:stretch>
        </p:blipFill>
        <p:spPr>
          <a:xfrm>
            <a:off x="7266296" y="277306"/>
            <a:ext cx="1452831" cy="658842"/>
          </a:xfrm>
          <a:prstGeom prst="rect">
            <a:avLst/>
          </a:prstGeom>
        </p:spPr>
      </p:pic>
    </p:spTree>
    <p:extLst>
      <p:ext uri="{BB962C8B-B14F-4D97-AF65-F5344CB8AC3E}">
        <p14:creationId xmlns:p14="http://schemas.microsoft.com/office/powerpoint/2010/main" val="6898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C01CECCA-0E1E-4D20-AC98-D38B9BF5A08D}" type="datetime1">
              <a:rPr lang="zh-CN" altLang="en-US" smtClean="0">
                <a:solidFill>
                  <a:prstClr val="black">
                    <a:tint val="75000"/>
                  </a:prstClr>
                </a:solidFill>
              </a:rPr>
              <a:pPr>
                <a:def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75BD0E30-7245-4644-A20A-D550A81B6AA8}" type="slidenum">
              <a:rPr lang="zh-CN" altLang="en-US">
                <a:solidFill>
                  <a:prstClr val="black">
                    <a:tint val="75000"/>
                  </a:prstClr>
                </a:solidFill>
              </a:rPr>
              <a:pPr>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258531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E79BB48-F951-4226-92A3-C8322255A090}" type="datetime1">
              <a:rPr lang="zh-CN" altLang="en-US" smtClean="0">
                <a:solidFill>
                  <a:prstClr val="black">
                    <a:tint val="75000"/>
                  </a:prstClr>
                </a:solidFill>
              </a:rPr>
              <a:pPr>
                <a:def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FF076EF0-70F0-4A2A-A6EE-DEDC5A277736}" type="slidenum">
              <a:rPr lang="zh-CN" altLang="en-US">
                <a:solidFill>
                  <a:prstClr val="black">
                    <a:tint val="75000"/>
                  </a:prstClr>
                </a:solidFill>
              </a:rPr>
              <a:pPr>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628045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BCAD476-7645-4445-B9A6-CEE477F5F404}" type="datetime1">
              <a:rPr lang="zh-CN" altLang="en-US" smtClean="0">
                <a:solidFill>
                  <a:prstClr val="black">
                    <a:tint val="75000"/>
                  </a:prstClr>
                </a:solidFill>
              </a:rPr>
              <a:pPr>
                <a:def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D4592AEB-9FF9-4CE5-A984-F0E052C61690}" type="slidenum">
              <a:rPr lang="zh-CN" altLang="en-US">
                <a:solidFill>
                  <a:prstClr val="black">
                    <a:tint val="75000"/>
                  </a:prstClr>
                </a:solidFill>
              </a:rPr>
              <a:pPr>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2743622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05B27790-552D-418E-88F7-5DFA04E1C9E5}" type="datetime1">
              <a:rPr lang="zh-CN" altLang="en-US" smtClean="0">
                <a:solidFill>
                  <a:prstClr val="black">
                    <a:tint val="75000"/>
                  </a:prstClr>
                </a:solidFill>
              </a:rPr>
              <a:pPr>
                <a:defRPr/>
              </a:pPr>
              <a:t>2022/4/1</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BD12C15-70A5-4D0E-A7C2-7F50A1BEEDBB}" type="slidenum">
              <a:rPr lang="zh-CN" altLang="en-US">
                <a:solidFill>
                  <a:prstClr val="black">
                    <a:tint val="75000"/>
                  </a:prstClr>
                </a:solidFill>
              </a:rPr>
              <a:pPr>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3479368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5FE70CB3-21DE-4ADA-9368-1BFF53DEF463}" type="datetime1">
              <a:rPr lang="zh-CN" altLang="en-US" smtClean="0">
                <a:solidFill>
                  <a:prstClr val="black">
                    <a:tint val="75000"/>
                  </a:prstClr>
                </a:solidFill>
              </a:rPr>
              <a:pPr>
                <a:defRPr/>
              </a:pPr>
              <a:t>2022/4/1</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2F3EE289-6C3E-4CCC-A3AF-A7934EDCD51C}" type="slidenum">
              <a:rPr lang="zh-CN" altLang="en-US">
                <a:solidFill>
                  <a:prstClr val="black">
                    <a:tint val="75000"/>
                  </a:prstClr>
                </a:solidFill>
              </a:rPr>
              <a:pPr>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299624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4815538-170D-4789-A714-B44C150A93B0}" type="datetime1">
              <a:rPr lang="zh-CN" altLang="en-US" smtClean="0">
                <a:solidFill>
                  <a:prstClr val="black">
                    <a:tint val="75000"/>
                  </a:prstClr>
                </a:solidFill>
              </a:rPr>
              <a:pPr>
                <a:defRPr/>
              </a:pPr>
              <a:t>2022/4/1</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FF61D7A5-4DF7-4B36-B439-BC041BC000F4}" type="slidenum">
              <a:rPr lang="zh-CN" altLang="en-US">
                <a:solidFill>
                  <a:prstClr val="black">
                    <a:tint val="75000"/>
                  </a:prstClr>
                </a:solidFill>
              </a:rPr>
              <a:pPr>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3648755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9642287-7917-41E6-A3E1-1FD808F169B7}" type="datetime1">
              <a:rPr lang="zh-CN" altLang="en-US" smtClean="0">
                <a:solidFill>
                  <a:prstClr val="black">
                    <a:tint val="75000"/>
                  </a:prstClr>
                </a:solidFill>
              </a:rPr>
              <a:pPr>
                <a:defRPr/>
              </a:pPr>
              <a:t>2022/4/1</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DFC454CC-2DB8-4EE3-8C13-20E9F1D7216D}" type="slidenum">
              <a:rPr lang="zh-CN" altLang="en-US">
                <a:solidFill>
                  <a:prstClr val="black">
                    <a:tint val="75000"/>
                  </a:prstClr>
                </a:solidFill>
              </a:rPr>
              <a:pPr>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341463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sldNum" sz="quarter" idx="10"/>
          </p:nvPr>
        </p:nvSpPr>
        <p:spPr>
          <a:ln/>
        </p:spPr>
        <p:txBody>
          <a:bodyPr/>
          <a:lstStyle>
            <a:lvl1pPr>
              <a:defRPr/>
            </a:lvl1pPr>
          </a:lstStyle>
          <a:p>
            <a:fld id="{3CA7DA9C-CF82-4AA4-BBA5-B3AF19C0B738}" type="slidenum">
              <a:rPr lang="en-US"/>
              <a:pPr/>
              <a:t>‹nr.›</a:t>
            </a:fld>
            <a:endParaRPr lang="en-US"/>
          </a:p>
        </p:txBody>
      </p:sp>
    </p:spTree>
    <p:extLst>
      <p:ext uri="{BB962C8B-B14F-4D97-AF65-F5344CB8AC3E}">
        <p14:creationId xmlns:p14="http://schemas.microsoft.com/office/powerpoint/2010/main" val="4250855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AECB25D-0B87-4D83-B93A-EB58C2EDC18F}" type="datetime1">
              <a:rPr lang="zh-CN" altLang="en-US" smtClean="0">
                <a:solidFill>
                  <a:prstClr val="black">
                    <a:tint val="75000"/>
                  </a:prstClr>
                </a:solidFill>
              </a:rPr>
              <a:pPr>
                <a:defRPr/>
              </a:pPr>
              <a:t>2022/4/1</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15B64D5-EA5D-4AF7-857D-F482192E90F9}" type="slidenum">
              <a:rPr lang="zh-CN" altLang="en-US">
                <a:solidFill>
                  <a:prstClr val="black">
                    <a:tint val="75000"/>
                  </a:prstClr>
                </a:solidFill>
              </a:rPr>
              <a:pPr>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224353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1700A3D-ADDB-4CB9-A8DF-9F609E3C661E}" type="datetime1">
              <a:rPr lang="zh-CN" altLang="en-US" smtClean="0">
                <a:solidFill>
                  <a:prstClr val="black">
                    <a:tint val="75000"/>
                  </a:prstClr>
                </a:solidFill>
              </a:rPr>
              <a:pPr>
                <a:defRPr/>
              </a:pPr>
              <a:t>2022/4/1</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2B8B9F88-5E47-4BCD-8512-DAC63DEAC973}" type="slidenum">
              <a:rPr lang="zh-CN" altLang="en-US">
                <a:solidFill>
                  <a:prstClr val="black">
                    <a:tint val="75000"/>
                  </a:prstClr>
                </a:solidFill>
              </a:rPr>
              <a:pPr>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694019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2A2BCD5-4BDF-4612-BDDE-09D17C0A0BF9}" type="datetime1">
              <a:rPr lang="zh-CN" altLang="en-US" smtClean="0">
                <a:solidFill>
                  <a:prstClr val="black">
                    <a:tint val="75000"/>
                  </a:prstClr>
                </a:solidFill>
              </a:rPr>
              <a:pPr>
                <a:def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7BBC356-2614-4803-A0C6-52B4E6C6BE7D}" type="slidenum">
              <a:rPr lang="zh-CN" altLang="en-US">
                <a:solidFill>
                  <a:prstClr val="black">
                    <a:tint val="75000"/>
                  </a:prstClr>
                </a:solidFill>
              </a:rPr>
              <a:pPr>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899133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A548E7D-856D-4E10-ADCC-6785F1A123B8}" type="datetime1">
              <a:rPr lang="zh-CN" altLang="en-US" smtClean="0">
                <a:solidFill>
                  <a:prstClr val="black">
                    <a:tint val="75000"/>
                  </a:prstClr>
                </a:solidFill>
              </a:rPr>
              <a:pPr>
                <a:defRPr/>
              </a:pPr>
              <a:t>2022/4/1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5DAA7F0A-6BC0-400B-A30C-3625BF9F8CC2}" type="slidenum">
              <a:rPr lang="zh-CN" altLang="en-US">
                <a:solidFill>
                  <a:prstClr val="black">
                    <a:tint val="75000"/>
                  </a:prstClr>
                </a:solidFill>
              </a:rPr>
              <a:pPr>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315640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F3D98137-748B-44E3-BE06-DC6090270D40}" type="slidenum">
              <a:rPr lang="en-US"/>
              <a:pPr/>
              <a:t>‹nr.›</a:t>
            </a:fld>
            <a:endParaRPr lang="en-US"/>
          </a:p>
        </p:txBody>
      </p:sp>
    </p:spTree>
    <p:extLst>
      <p:ext uri="{BB962C8B-B14F-4D97-AF65-F5344CB8AC3E}">
        <p14:creationId xmlns:p14="http://schemas.microsoft.com/office/powerpoint/2010/main" val="325263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1430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1430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sldNum" sz="quarter" idx="10"/>
          </p:nvPr>
        </p:nvSpPr>
        <p:spPr>
          <a:ln/>
        </p:spPr>
        <p:txBody>
          <a:bodyPr/>
          <a:lstStyle>
            <a:lvl1pPr>
              <a:defRPr/>
            </a:lvl1pPr>
          </a:lstStyle>
          <a:p>
            <a:fld id="{C8E96F89-9C90-4215-99A2-34682CE6BA0D}" type="slidenum">
              <a:rPr lang="en-US"/>
              <a:pPr/>
              <a:t>‹nr.›</a:t>
            </a:fld>
            <a:endParaRPr lang="en-US"/>
          </a:p>
        </p:txBody>
      </p:sp>
    </p:spTree>
    <p:extLst>
      <p:ext uri="{BB962C8B-B14F-4D97-AF65-F5344CB8AC3E}">
        <p14:creationId xmlns:p14="http://schemas.microsoft.com/office/powerpoint/2010/main" val="351377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sldNum" sz="quarter" idx="10"/>
          </p:nvPr>
        </p:nvSpPr>
        <p:spPr>
          <a:ln/>
        </p:spPr>
        <p:txBody>
          <a:bodyPr/>
          <a:lstStyle>
            <a:lvl1pPr>
              <a:defRPr/>
            </a:lvl1pPr>
          </a:lstStyle>
          <a:p>
            <a:fld id="{5CEAF7BF-ED75-4A99-9BD3-4B3A29AE5CD7}" type="slidenum">
              <a:rPr lang="en-US"/>
              <a:pPr/>
              <a:t>‹nr.›</a:t>
            </a:fld>
            <a:endParaRPr lang="en-US"/>
          </a:p>
        </p:txBody>
      </p:sp>
    </p:spTree>
    <p:extLst>
      <p:ext uri="{BB962C8B-B14F-4D97-AF65-F5344CB8AC3E}">
        <p14:creationId xmlns:p14="http://schemas.microsoft.com/office/powerpoint/2010/main" val="332237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sldNum" sz="quarter" idx="10"/>
          </p:nvPr>
        </p:nvSpPr>
        <p:spPr>
          <a:ln/>
        </p:spPr>
        <p:txBody>
          <a:bodyPr/>
          <a:lstStyle>
            <a:lvl1pPr>
              <a:defRPr/>
            </a:lvl1pPr>
          </a:lstStyle>
          <a:p>
            <a:fld id="{77B77440-FA6D-4EF9-94CC-5D5B1441EAC6}" type="slidenum">
              <a:rPr lang="en-US"/>
              <a:pPr/>
              <a:t>‹nr.›</a:t>
            </a:fld>
            <a:endParaRPr lang="en-US"/>
          </a:p>
        </p:txBody>
      </p:sp>
    </p:spTree>
    <p:extLst>
      <p:ext uri="{BB962C8B-B14F-4D97-AF65-F5344CB8AC3E}">
        <p14:creationId xmlns:p14="http://schemas.microsoft.com/office/powerpoint/2010/main" val="201418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6FF45FDC-D1BF-4207-9AFD-B820627B367A}" type="slidenum">
              <a:rPr lang="en-US"/>
              <a:pPr/>
              <a:t>‹nr.›</a:t>
            </a:fld>
            <a:endParaRPr lang="en-US"/>
          </a:p>
        </p:txBody>
      </p:sp>
    </p:spTree>
    <p:extLst>
      <p:ext uri="{BB962C8B-B14F-4D97-AF65-F5344CB8AC3E}">
        <p14:creationId xmlns:p14="http://schemas.microsoft.com/office/powerpoint/2010/main" val="106632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412595D7-F8B4-416B-A918-9D75CE2BEA68}" type="slidenum">
              <a:rPr lang="en-US"/>
              <a:pPr/>
              <a:t>‹nr.›</a:t>
            </a:fld>
            <a:endParaRPr lang="en-US"/>
          </a:p>
        </p:txBody>
      </p:sp>
    </p:spTree>
    <p:extLst>
      <p:ext uri="{BB962C8B-B14F-4D97-AF65-F5344CB8AC3E}">
        <p14:creationId xmlns:p14="http://schemas.microsoft.com/office/powerpoint/2010/main" val="387140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5E559586-0F51-4E5E-B0CA-158CE9CD8AEE}" type="slidenum">
              <a:rPr lang="en-US"/>
              <a:pPr/>
              <a:t>‹nr.›</a:t>
            </a:fld>
            <a:endParaRPr lang="en-US"/>
          </a:p>
        </p:txBody>
      </p:sp>
    </p:spTree>
    <p:extLst>
      <p:ext uri="{BB962C8B-B14F-4D97-AF65-F5344CB8AC3E}">
        <p14:creationId xmlns:p14="http://schemas.microsoft.com/office/powerpoint/2010/main" val="50889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28600" y="11430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Line 8"/>
          <p:cNvSpPr>
            <a:spLocks noChangeShapeType="1"/>
          </p:cNvSpPr>
          <p:nvPr/>
        </p:nvSpPr>
        <p:spPr bwMode="auto">
          <a:xfrm>
            <a:off x="301625" y="995363"/>
            <a:ext cx="8550275" cy="0"/>
          </a:xfrm>
          <a:prstGeom prst="line">
            <a:avLst/>
          </a:prstGeom>
          <a:noFill/>
          <a:ln w="50800">
            <a:solidFill>
              <a:schemeClr val="tx2"/>
            </a:solidFill>
            <a:round/>
            <a:headEnd/>
            <a:tailEnd/>
          </a:ln>
          <a:effectLst/>
        </p:spPr>
        <p:txBody>
          <a:bodyPr wrap="none" anchor="ctr"/>
          <a:lstStyle/>
          <a:p>
            <a:pPr>
              <a:defRPr/>
            </a:pPr>
            <a:endParaRPr lang="en-US">
              <a:ea typeface="+mn-ea"/>
            </a:endParaRPr>
          </a:p>
        </p:txBody>
      </p:sp>
      <p:sp>
        <p:nvSpPr>
          <p:cNvPr id="1028" name="Rectangle 11"/>
          <p:cNvSpPr>
            <a:spLocks noGrp="1" noChangeArrowheads="1"/>
          </p:cNvSpPr>
          <p:nvPr>
            <p:ph type="title"/>
          </p:nvPr>
        </p:nvSpPr>
        <p:spPr bwMode="auto">
          <a:xfrm>
            <a:off x="228600" y="30480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3" name="Rectangle 19"/>
          <p:cNvSpPr>
            <a:spLocks noGrp="1" noChangeArrowheads="1"/>
          </p:cNvSpPr>
          <p:nvPr>
            <p:ph type="sldNum" sz="quarter" idx="4"/>
          </p:nvPr>
        </p:nvSpPr>
        <p:spPr bwMode="auto">
          <a:xfrm>
            <a:off x="72390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fld id="{0EEB5FD2-76A7-4FD4-9428-DF07DCD44D4F}"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spcBef>
          <a:spcPct val="0"/>
        </a:spcBef>
        <a:spcAft>
          <a:spcPct val="0"/>
        </a:spcAft>
        <a:defRPr sz="3200">
          <a:solidFill>
            <a:schemeClr val="tx2"/>
          </a:solidFill>
          <a:latin typeface="+mj-lt"/>
          <a:ea typeface="Geneva" pitchFamily="1" charset="-128"/>
          <a:cs typeface="+mj-cs"/>
        </a:defRPr>
      </a:lvl1pPr>
      <a:lvl2pPr algn="l" rtl="0" eaLnBrk="0" fontAlgn="base" hangingPunct="0">
        <a:spcBef>
          <a:spcPct val="0"/>
        </a:spcBef>
        <a:spcAft>
          <a:spcPct val="0"/>
        </a:spcAft>
        <a:defRPr sz="3200">
          <a:solidFill>
            <a:schemeClr val="tx2"/>
          </a:solidFill>
          <a:latin typeface="Arial" charset="0"/>
          <a:ea typeface="Geneva" pitchFamily="1" charset="-128"/>
        </a:defRPr>
      </a:lvl2pPr>
      <a:lvl3pPr algn="l" rtl="0" eaLnBrk="0" fontAlgn="base" hangingPunct="0">
        <a:spcBef>
          <a:spcPct val="0"/>
        </a:spcBef>
        <a:spcAft>
          <a:spcPct val="0"/>
        </a:spcAft>
        <a:defRPr sz="3200">
          <a:solidFill>
            <a:schemeClr val="tx2"/>
          </a:solidFill>
          <a:latin typeface="Arial" charset="0"/>
          <a:ea typeface="Geneva" pitchFamily="1" charset="-128"/>
        </a:defRPr>
      </a:lvl3pPr>
      <a:lvl4pPr algn="l" rtl="0" eaLnBrk="0" fontAlgn="base" hangingPunct="0">
        <a:spcBef>
          <a:spcPct val="0"/>
        </a:spcBef>
        <a:spcAft>
          <a:spcPct val="0"/>
        </a:spcAft>
        <a:defRPr sz="3200">
          <a:solidFill>
            <a:schemeClr val="tx2"/>
          </a:solidFill>
          <a:latin typeface="Arial" charset="0"/>
          <a:ea typeface="Geneva" pitchFamily="1" charset="-128"/>
        </a:defRPr>
      </a:lvl4pPr>
      <a:lvl5pPr algn="l" rtl="0" eaLnBrk="0" fontAlgn="base" hangingPunct="0">
        <a:spcBef>
          <a:spcPct val="0"/>
        </a:spcBef>
        <a:spcAft>
          <a:spcPct val="0"/>
        </a:spcAft>
        <a:defRPr sz="3200">
          <a:solidFill>
            <a:schemeClr val="tx2"/>
          </a:solidFill>
          <a:latin typeface="Arial" charset="0"/>
          <a:ea typeface="Geneva" pitchFamily="1" charset="-128"/>
        </a:defRPr>
      </a:lvl5pPr>
      <a:lvl6pPr marL="457200" algn="l" rtl="0" eaLnBrk="0" fontAlgn="base" hangingPunct="0">
        <a:spcBef>
          <a:spcPct val="0"/>
        </a:spcBef>
        <a:spcAft>
          <a:spcPct val="0"/>
        </a:spcAft>
        <a:defRPr sz="3200">
          <a:solidFill>
            <a:schemeClr val="tx2"/>
          </a:solidFill>
          <a:latin typeface="Arial" charset="0"/>
        </a:defRPr>
      </a:lvl6pPr>
      <a:lvl7pPr marL="914400" algn="l" rtl="0" eaLnBrk="0" fontAlgn="base" hangingPunct="0">
        <a:spcBef>
          <a:spcPct val="0"/>
        </a:spcBef>
        <a:spcAft>
          <a:spcPct val="0"/>
        </a:spcAft>
        <a:defRPr sz="3200">
          <a:solidFill>
            <a:schemeClr val="tx2"/>
          </a:solidFill>
          <a:latin typeface="Arial" charset="0"/>
        </a:defRPr>
      </a:lvl7pPr>
      <a:lvl8pPr marL="1371600" algn="l" rtl="0" eaLnBrk="0" fontAlgn="base" hangingPunct="0">
        <a:spcBef>
          <a:spcPct val="0"/>
        </a:spcBef>
        <a:spcAft>
          <a:spcPct val="0"/>
        </a:spcAft>
        <a:defRPr sz="3200">
          <a:solidFill>
            <a:schemeClr val="tx2"/>
          </a:solidFill>
          <a:latin typeface="Arial" charset="0"/>
        </a:defRPr>
      </a:lvl8pPr>
      <a:lvl9pPr marL="1828800" algn="l" rtl="0" eaLnBrk="0" fontAlgn="base" hangingPunct="0">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Geneva" pitchFamily="1" charset="-128"/>
          <a:cs typeface="+mn-cs"/>
        </a:defRPr>
      </a:lvl1pPr>
      <a:lvl2pPr marL="742950" indent="-285750" algn="l" rtl="0" eaLnBrk="0" fontAlgn="base" hangingPunct="0">
        <a:spcBef>
          <a:spcPct val="20000"/>
        </a:spcBef>
        <a:spcAft>
          <a:spcPct val="0"/>
        </a:spcAft>
        <a:defRPr sz="2400">
          <a:solidFill>
            <a:schemeClr val="tx1"/>
          </a:solidFill>
          <a:latin typeface="+mn-lt"/>
          <a:ea typeface="Geneva" pitchFamily="1" charset="-128"/>
        </a:defRPr>
      </a:lvl2pPr>
      <a:lvl3pPr marL="1085850" indent="-228600" algn="l" rtl="0" eaLnBrk="0" fontAlgn="base" hangingPunct="0">
        <a:spcBef>
          <a:spcPct val="20000"/>
        </a:spcBef>
        <a:spcAft>
          <a:spcPct val="0"/>
        </a:spcAft>
        <a:defRPr sz="2400">
          <a:solidFill>
            <a:schemeClr val="tx1"/>
          </a:solidFill>
          <a:latin typeface="+mn-lt"/>
          <a:ea typeface="Geneva" pitchFamily="1" charset="-128"/>
        </a:defRPr>
      </a:lvl3pPr>
      <a:lvl4pPr marL="1428750" indent="-228600" algn="l" rtl="0" eaLnBrk="0" fontAlgn="base" hangingPunct="0">
        <a:spcBef>
          <a:spcPct val="20000"/>
        </a:spcBef>
        <a:spcAft>
          <a:spcPct val="0"/>
        </a:spcAft>
        <a:defRPr sz="2400">
          <a:solidFill>
            <a:schemeClr val="tx1"/>
          </a:solidFill>
          <a:latin typeface="+mn-lt"/>
          <a:ea typeface="Geneva" pitchFamily="1" charset="-128"/>
        </a:defRPr>
      </a:lvl4pPr>
      <a:lvl5pPr marL="1771650" indent="-228600" algn="l" rtl="0" eaLnBrk="0" fontAlgn="base" hangingPunct="0">
        <a:spcBef>
          <a:spcPct val="20000"/>
        </a:spcBef>
        <a:spcAft>
          <a:spcPct val="0"/>
        </a:spcAft>
        <a:defRPr sz="2400">
          <a:solidFill>
            <a:schemeClr val="tx1"/>
          </a:solidFill>
          <a:latin typeface="+mn-lt"/>
          <a:ea typeface="Geneva" pitchFamily="1" charset="-128"/>
        </a:defRPr>
      </a:lvl5pPr>
      <a:lvl6pPr marL="2228850" indent="-228600" algn="l" rtl="0" eaLnBrk="0" fontAlgn="base" hangingPunct="0">
        <a:spcBef>
          <a:spcPct val="20000"/>
        </a:spcBef>
        <a:spcAft>
          <a:spcPct val="0"/>
        </a:spcAft>
        <a:defRPr sz="2400">
          <a:solidFill>
            <a:schemeClr val="tx1"/>
          </a:solidFill>
          <a:latin typeface="+mn-lt"/>
        </a:defRPr>
      </a:lvl6pPr>
      <a:lvl7pPr marL="2686050" indent="-228600" algn="l" rtl="0" eaLnBrk="0" fontAlgn="base" hangingPunct="0">
        <a:spcBef>
          <a:spcPct val="20000"/>
        </a:spcBef>
        <a:spcAft>
          <a:spcPct val="0"/>
        </a:spcAft>
        <a:defRPr sz="2400">
          <a:solidFill>
            <a:schemeClr val="tx1"/>
          </a:solidFill>
          <a:latin typeface="+mn-lt"/>
        </a:defRPr>
      </a:lvl7pPr>
      <a:lvl8pPr marL="3143250" indent="-228600" algn="l" rtl="0" eaLnBrk="0" fontAlgn="base" hangingPunct="0">
        <a:spcBef>
          <a:spcPct val="20000"/>
        </a:spcBef>
        <a:spcAft>
          <a:spcPct val="0"/>
        </a:spcAft>
        <a:defRPr sz="2400">
          <a:solidFill>
            <a:schemeClr val="tx1"/>
          </a:solidFill>
          <a:latin typeface="+mn-lt"/>
        </a:defRPr>
      </a:lvl8pPr>
      <a:lvl9pPr marL="3600450" indent="-228600" algn="l" rtl="0" eaLnBrk="0" fontAlgn="base" hangingPunct="0">
        <a:spcBef>
          <a:spcPct val="20000"/>
        </a:spcBef>
        <a:spcAft>
          <a:spcPct val="0"/>
        </a:spcAft>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eaLnBrk="1" hangingPunct="1">
              <a:defRPr/>
            </a:pPr>
            <a:fld id="{020D70D4-9F2A-4308-AACE-9686388F9C5F}" type="datetime1">
              <a:rPr lang="zh-CN" altLang="en-US">
                <a:solidFill>
                  <a:prstClr val="black">
                    <a:tint val="75000"/>
                  </a:prstClr>
                </a:solidFill>
              </a:rPr>
              <a:pPr eaLnBrk="1" hangingPunct="1">
                <a:defRPr/>
              </a:pPr>
              <a:t>2022/4/1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eaLnBrk="1" hangingPunct="1">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eaLnBrk="1" hangingPunct="1">
              <a:defRPr/>
            </a:pPr>
            <a:fld id="{73FBC51B-F70A-4BBB-A3E2-8766EB3BB109}" type="slidenum">
              <a:rPr lang="zh-CN" altLang="en-US">
                <a:solidFill>
                  <a:prstClr val="black">
                    <a:tint val="75000"/>
                  </a:prstClr>
                </a:solidFill>
              </a:rPr>
              <a:pPr eaLnBrk="1" hangingPunct="1">
                <a:defRPr/>
              </a:pPr>
              <a:t>‹nr.›</a:t>
            </a:fld>
            <a:endParaRPr lang="zh-CN" altLang="en-US">
              <a:solidFill>
                <a:prstClr val="black">
                  <a:tint val="75000"/>
                </a:prstClr>
              </a:solidFill>
            </a:endParaRPr>
          </a:p>
        </p:txBody>
      </p:sp>
    </p:spTree>
    <p:extLst>
      <p:ext uri="{BB962C8B-B14F-4D97-AF65-F5344CB8AC3E}">
        <p14:creationId xmlns:p14="http://schemas.microsoft.com/office/powerpoint/2010/main" val="17996891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jpeg"/><Relationship Id="rId11" Type="http://schemas.openxmlformats.org/officeDocument/2006/relationships/image" Target="../media/image32.emf"/><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2992011" y="5510993"/>
            <a:ext cx="31949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Geneva" pitchFamily="1" charset="-128"/>
              </a:defRPr>
            </a:lvl1pPr>
            <a:lvl2pPr marL="37931725" indent="-37474525">
              <a:defRPr sz="2400">
                <a:solidFill>
                  <a:schemeClr val="tx1"/>
                </a:solidFill>
                <a:latin typeface="Arial" charset="0"/>
                <a:ea typeface="Geneva" pitchFamily="1" charset="-128"/>
              </a:defRPr>
            </a:lvl2pPr>
            <a:lvl3pPr>
              <a:defRPr sz="2400">
                <a:solidFill>
                  <a:schemeClr val="tx1"/>
                </a:solidFill>
                <a:latin typeface="Arial" charset="0"/>
                <a:ea typeface="Geneva" pitchFamily="1" charset="-128"/>
              </a:defRPr>
            </a:lvl3pPr>
            <a:lvl4pPr>
              <a:defRPr sz="2400">
                <a:solidFill>
                  <a:schemeClr val="tx1"/>
                </a:solidFill>
                <a:latin typeface="Arial" charset="0"/>
                <a:ea typeface="Geneva" pitchFamily="1" charset="-128"/>
              </a:defRPr>
            </a:lvl4pPr>
            <a:lvl5pPr>
              <a:defRPr sz="2400">
                <a:solidFill>
                  <a:schemeClr val="tx1"/>
                </a:solidFill>
                <a:latin typeface="Arial" charset="0"/>
                <a:ea typeface="Geneva" pitchFamily="1" charset="-128"/>
              </a:defRPr>
            </a:lvl5pPr>
            <a:lvl6pPr marL="457200" eaLnBrk="0" fontAlgn="base" hangingPunct="0">
              <a:spcBef>
                <a:spcPct val="0"/>
              </a:spcBef>
              <a:spcAft>
                <a:spcPct val="0"/>
              </a:spcAft>
              <a:defRPr sz="2400">
                <a:solidFill>
                  <a:schemeClr val="tx1"/>
                </a:solidFill>
                <a:latin typeface="Arial" charset="0"/>
                <a:ea typeface="Geneva" pitchFamily="1" charset="-128"/>
              </a:defRPr>
            </a:lvl6pPr>
            <a:lvl7pPr marL="914400" eaLnBrk="0" fontAlgn="base" hangingPunct="0">
              <a:spcBef>
                <a:spcPct val="0"/>
              </a:spcBef>
              <a:spcAft>
                <a:spcPct val="0"/>
              </a:spcAft>
              <a:defRPr sz="2400">
                <a:solidFill>
                  <a:schemeClr val="tx1"/>
                </a:solidFill>
                <a:latin typeface="Arial" charset="0"/>
                <a:ea typeface="Geneva" pitchFamily="1" charset="-128"/>
              </a:defRPr>
            </a:lvl7pPr>
            <a:lvl8pPr marL="1371600" eaLnBrk="0" fontAlgn="base" hangingPunct="0">
              <a:spcBef>
                <a:spcPct val="0"/>
              </a:spcBef>
              <a:spcAft>
                <a:spcPct val="0"/>
              </a:spcAft>
              <a:defRPr sz="2400">
                <a:solidFill>
                  <a:schemeClr val="tx1"/>
                </a:solidFill>
                <a:latin typeface="Arial" charset="0"/>
                <a:ea typeface="Geneva" pitchFamily="1" charset="-128"/>
              </a:defRPr>
            </a:lvl8pPr>
            <a:lvl9pPr marL="1828800" eaLnBrk="0" fontAlgn="base" hangingPunct="0">
              <a:spcBef>
                <a:spcPct val="0"/>
              </a:spcBef>
              <a:spcAft>
                <a:spcPct val="0"/>
              </a:spcAft>
              <a:defRPr sz="2400">
                <a:solidFill>
                  <a:schemeClr val="tx1"/>
                </a:solidFill>
                <a:latin typeface="Arial" charset="0"/>
                <a:ea typeface="Geneva" pitchFamily="1" charset="-128"/>
              </a:defRPr>
            </a:lvl9pPr>
          </a:lstStyle>
          <a:p>
            <a:pPr algn="ctr"/>
            <a:r>
              <a:rPr lang="en-US" sz="3200" dirty="0">
                <a:latin typeface="Times New Roman" pitchFamily="18" charset="0"/>
              </a:rPr>
              <a:t>FMCC 2022 April</a:t>
            </a:r>
          </a:p>
        </p:txBody>
      </p:sp>
      <p:sp>
        <p:nvSpPr>
          <p:cNvPr id="16391" name="Text Box 7"/>
          <p:cNvSpPr txBox="1">
            <a:spLocks noChangeArrowheads="1"/>
          </p:cNvSpPr>
          <p:nvPr/>
        </p:nvSpPr>
        <p:spPr bwMode="auto">
          <a:xfrm>
            <a:off x="6080125" y="6138863"/>
            <a:ext cx="2306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Geneva" pitchFamily="1" charset="-128"/>
              </a:defRPr>
            </a:lvl1pPr>
            <a:lvl2pPr marL="37931725" indent="-37474525">
              <a:defRPr sz="2400">
                <a:solidFill>
                  <a:schemeClr val="tx1"/>
                </a:solidFill>
                <a:latin typeface="Arial" charset="0"/>
                <a:ea typeface="Geneva" pitchFamily="1" charset="-128"/>
              </a:defRPr>
            </a:lvl2pPr>
            <a:lvl3pPr>
              <a:defRPr sz="2400">
                <a:solidFill>
                  <a:schemeClr val="tx1"/>
                </a:solidFill>
                <a:latin typeface="Arial" charset="0"/>
                <a:ea typeface="Geneva" pitchFamily="1" charset="-128"/>
              </a:defRPr>
            </a:lvl3pPr>
            <a:lvl4pPr>
              <a:defRPr sz="2400">
                <a:solidFill>
                  <a:schemeClr val="tx1"/>
                </a:solidFill>
                <a:latin typeface="Arial" charset="0"/>
                <a:ea typeface="Geneva" pitchFamily="1" charset="-128"/>
              </a:defRPr>
            </a:lvl4pPr>
            <a:lvl5pPr>
              <a:defRPr sz="2400">
                <a:solidFill>
                  <a:schemeClr val="tx1"/>
                </a:solidFill>
                <a:latin typeface="Arial" charset="0"/>
                <a:ea typeface="Geneva" pitchFamily="1" charset="-128"/>
              </a:defRPr>
            </a:lvl5pPr>
            <a:lvl6pPr marL="457200" eaLnBrk="0" fontAlgn="base" hangingPunct="0">
              <a:spcBef>
                <a:spcPct val="0"/>
              </a:spcBef>
              <a:spcAft>
                <a:spcPct val="0"/>
              </a:spcAft>
              <a:defRPr sz="2400">
                <a:solidFill>
                  <a:schemeClr val="tx1"/>
                </a:solidFill>
                <a:latin typeface="Arial" charset="0"/>
                <a:ea typeface="Geneva" pitchFamily="1" charset="-128"/>
              </a:defRPr>
            </a:lvl6pPr>
            <a:lvl7pPr marL="914400" eaLnBrk="0" fontAlgn="base" hangingPunct="0">
              <a:spcBef>
                <a:spcPct val="0"/>
              </a:spcBef>
              <a:spcAft>
                <a:spcPct val="0"/>
              </a:spcAft>
              <a:defRPr sz="2400">
                <a:solidFill>
                  <a:schemeClr val="tx1"/>
                </a:solidFill>
                <a:latin typeface="Arial" charset="0"/>
                <a:ea typeface="Geneva" pitchFamily="1" charset="-128"/>
              </a:defRPr>
            </a:lvl7pPr>
            <a:lvl8pPr marL="1371600" eaLnBrk="0" fontAlgn="base" hangingPunct="0">
              <a:spcBef>
                <a:spcPct val="0"/>
              </a:spcBef>
              <a:spcAft>
                <a:spcPct val="0"/>
              </a:spcAft>
              <a:defRPr sz="2400">
                <a:solidFill>
                  <a:schemeClr val="tx1"/>
                </a:solidFill>
                <a:latin typeface="Arial" charset="0"/>
                <a:ea typeface="Geneva" pitchFamily="1" charset="-128"/>
              </a:defRPr>
            </a:lvl8pPr>
            <a:lvl9pPr marL="1828800" eaLnBrk="0" fontAlgn="base" hangingPunct="0">
              <a:spcBef>
                <a:spcPct val="0"/>
              </a:spcBef>
              <a:spcAft>
                <a:spcPct val="0"/>
              </a:spcAft>
              <a:defRPr sz="2400">
                <a:solidFill>
                  <a:schemeClr val="tx1"/>
                </a:solidFill>
                <a:latin typeface="Arial" charset="0"/>
                <a:ea typeface="Geneva" pitchFamily="1" charset="-128"/>
              </a:defRPr>
            </a:lvl9pPr>
          </a:lstStyle>
          <a:p>
            <a:r>
              <a:rPr lang="en-US" dirty="0">
                <a:solidFill>
                  <a:srgbClr val="FF0000"/>
                </a:solidFill>
                <a:latin typeface="Times New Roman" pitchFamily="18" charset="0"/>
              </a:rPr>
              <a:t>Company Private</a:t>
            </a:r>
            <a:endParaRPr lang="en-US" dirty="0">
              <a:latin typeface="Times New Roman" pitchFamily="18" charset="0"/>
            </a:endParaRPr>
          </a:p>
        </p:txBody>
      </p:sp>
      <p:sp>
        <p:nvSpPr>
          <p:cNvPr id="6" name="标题 17"/>
          <p:cNvSpPr txBox="1">
            <a:spLocks/>
          </p:cNvSpPr>
          <p:nvPr/>
        </p:nvSpPr>
        <p:spPr bwMode="auto">
          <a:xfrm>
            <a:off x="-835818" y="1781638"/>
            <a:ext cx="10850562" cy="74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a:solidFill>
                  <a:schemeClr val="tx2"/>
                </a:solidFill>
                <a:latin typeface="+mj-lt"/>
                <a:ea typeface="Geneva" pitchFamily="1" charset="-128"/>
                <a:cs typeface="+mj-cs"/>
              </a:defRPr>
            </a:lvl1pPr>
            <a:lvl2pPr algn="l" rtl="0" eaLnBrk="0" fontAlgn="base" hangingPunct="0">
              <a:spcBef>
                <a:spcPct val="0"/>
              </a:spcBef>
              <a:spcAft>
                <a:spcPct val="0"/>
              </a:spcAft>
              <a:defRPr sz="3200">
                <a:solidFill>
                  <a:schemeClr val="tx2"/>
                </a:solidFill>
                <a:latin typeface="Arial" charset="0"/>
                <a:ea typeface="Geneva" pitchFamily="1" charset="-128"/>
              </a:defRPr>
            </a:lvl2pPr>
            <a:lvl3pPr algn="l" rtl="0" eaLnBrk="0" fontAlgn="base" hangingPunct="0">
              <a:spcBef>
                <a:spcPct val="0"/>
              </a:spcBef>
              <a:spcAft>
                <a:spcPct val="0"/>
              </a:spcAft>
              <a:defRPr sz="3200">
                <a:solidFill>
                  <a:schemeClr val="tx2"/>
                </a:solidFill>
                <a:latin typeface="Arial" charset="0"/>
                <a:ea typeface="Geneva" pitchFamily="1" charset="-128"/>
              </a:defRPr>
            </a:lvl3pPr>
            <a:lvl4pPr algn="l" rtl="0" eaLnBrk="0" fontAlgn="base" hangingPunct="0">
              <a:spcBef>
                <a:spcPct val="0"/>
              </a:spcBef>
              <a:spcAft>
                <a:spcPct val="0"/>
              </a:spcAft>
              <a:defRPr sz="3200">
                <a:solidFill>
                  <a:schemeClr val="tx2"/>
                </a:solidFill>
                <a:latin typeface="Arial" charset="0"/>
                <a:ea typeface="Geneva" pitchFamily="1" charset="-128"/>
              </a:defRPr>
            </a:lvl4pPr>
            <a:lvl5pPr algn="l" rtl="0" eaLnBrk="0" fontAlgn="base" hangingPunct="0">
              <a:spcBef>
                <a:spcPct val="0"/>
              </a:spcBef>
              <a:spcAft>
                <a:spcPct val="0"/>
              </a:spcAft>
              <a:defRPr sz="3200">
                <a:solidFill>
                  <a:schemeClr val="tx2"/>
                </a:solidFill>
                <a:latin typeface="Arial" charset="0"/>
                <a:ea typeface="Geneva" pitchFamily="1" charset="-128"/>
              </a:defRPr>
            </a:lvl5pPr>
            <a:lvl6pPr marL="457200" algn="l" rtl="0" eaLnBrk="0" fontAlgn="base" hangingPunct="0">
              <a:spcBef>
                <a:spcPct val="0"/>
              </a:spcBef>
              <a:spcAft>
                <a:spcPct val="0"/>
              </a:spcAft>
              <a:defRPr sz="3200">
                <a:solidFill>
                  <a:schemeClr val="tx2"/>
                </a:solidFill>
                <a:latin typeface="Arial" charset="0"/>
              </a:defRPr>
            </a:lvl6pPr>
            <a:lvl7pPr marL="914400" algn="l" rtl="0" eaLnBrk="0" fontAlgn="base" hangingPunct="0">
              <a:spcBef>
                <a:spcPct val="0"/>
              </a:spcBef>
              <a:spcAft>
                <a:spcPct val="0"/>
              </a:spcAft>
              <a:defRPr sz="3200">
                <a:solidFill>
                  <a:schemeClr val="tx2"/>
                </a:solidFill>
                <a:latin typeface="Arial" charset="0"/>
              </a:defRPr>
            </a:lvl7pPr>
            <a:lvl8pPr marL="1371600" algn="l" rtl="0" eaLnBrk="0" fontAlgn="base" hangingPunct="0">
              <a:spcBef>
                <a:spcPct val="0"/>
              </a:spcBef>
              <a:spcAft>
                <a:spcPct val="0"/>
              </a:spcAft>
              <a:defRPr sz="3200">
                <a:solidFill>
                  <a:schemeClr val="tx2"/>
                </a:solidFill>
                <a:latin typeface="Arial" charset="0"/>
              </a:defRPr>
            </a:lvl8pPr>
            <a:lvl9pPr marL="1828800" algn="l" rtl="0" eaLnBrk="0" fontAlgn="base" hangingPunct="0">
              <a:spcBef>
                <a:spcPct val="0"/>
              </a:spcBef>
              <a:spcAft>
                <a:spcPct val="0"/>
              </a:spcAft>
              <a:defRPr sz="3200">
                <a:solidFill>
                  <a:schemeClr val="tx2"/>
                </a:solidFill>
                <a:latin typeface="Arial" charset="0"/>
              </a:defRPr>
            </a:lvl9pPr>
          </a:lstStyle>
          <a:p>
            <a:pPr algn="ctr"/>
            <a:r>
              <a:rPr lang="en-US" altLang="zh-CN" sz="6000" kern="0" dirty="0"/>
              <a:t>GD Floor standing</a:t>
            </a:r>
            <a:endParaRPr lang="zh-CN" altLang="en-US" sz="6000" kern="0"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7040" y="459029"/>
            <a:ext cx="1569723" cy="710185"/>
          </a:xfrm>
          <a:prstGeom prst="rect">
            <a:avLst/>
          </a:prstGeom>
        </p:spPr>
      </p:pic>
      <p:sp>
        <p:nvSpPr>
          <p:cNvPr id="8" name="矩形 7"/>
          <p:cNvSpPr/>
          <p:nvPr/>
        </p:nvSpPr>
        <p:spPr>
          <a:xfrm>
            <a:off x="4112072" y="3433178"/>
            <a:ext cx="3320140" cy="830997"/>
          </a:xfrm>
          <a:prstGeom prst="rect">
            <a:avLst/>
          </a:prstGeom>
        </p:spPr>
        <p:txBody>
          <a:bodyPr wrap="none">
            <a:spAutoFit/>
          </a:bodyPr>
          <a:lstStyle/>
          <a:p>
            <a:r>
              <a:rPr lang="en-US" altLang="zh-CN" sz="2400" dirty="0">
                <a:solidFill>
                  <a:srgbClr val="00B0F0"/>
                </a:solidFill>
              </a:rPr>
              <a:t>R32 Cooling &amp; Heating</a:t>
            </a:r>
          </a:p>
          <a:p>
            <a:r>
              <a:rPr lang="en-US" altLang="zh-CN" sz="2400" dirty="0">
                <a:solidFill>
                  <a:srgbClr val="00B0F0"/>
                </a:solidFill>
              </a:rPr>
              <a:t>3 DC inverter</a:t>
            </a:r>
            <a:endParaRPr lang="zh-CN" altLang="en-US" sz="2400"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80072CC-EC4D-4223-8570-73F83A147242}" type="slidenum">
              <a:rPr lang="en-US" smtClean="0"/>
              <a:pPr/>
              <a:t>9</a:t>
            </a:fld>
            <a:endParaRPr lang="en-US"/>
          </a:p>
        </p:txBody>
      </p:sp>
      <p:sp>
        <p:nvSpPr>
          <p:cNvPr id="17" name="Rectangle 2"/>
          <p:cNvSpPr>
            <a:spLocks noGrp="1" noChangeArrowheads="1"/>
          </p:cNvSpPr>
          <p:nvPr>
            <p:ph type="title"/>
          </p:nvPr>
        </p:nvSpPr>
        <p:spPr>
          <a:xfrm>
            <a:off x="228600" y="690563"/>
            <a:ext cx="8610600" cy="609600"/>
          </a:xfrm>
        </p:spPr>
        <p:txBody>
          <a:bodyPr/>
          <a:lstStyle/>
          <a:p>
            <a:r>
              <a:rPr lang="en-US" dirty="0"/>
              <a:t>FLOOR STANDING</a:t>
            </a:r>
            <a:br>
              <a:rPr lang="en-US" dirty="0"/>
            </a:br>
            <a:r>
              <a:rPr lang="en-US" sz="3000" dirty="0"/>
              <a:t>Features  </a:t>
            </a:r>
          </a:p>
        </p:txBody>
      </p:sp>
      <p:pic>
        <p:nvPicPr>
          <p:cNvPr id="5" name="Picture 16" descr="orange-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447" y="1814831"/>
            <a:ext cx="136525" cy="19367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6556" y="1680837"/>
            <a:ext cx="1912703" cy="461665"/>
          </a:xfrm>
          <a:prstGeom prst="rect">
            <a:avLst/>
          </a:prstGeom>
        </p:spPr>
        <p:txBody>
          <a:bodyPr wrap="none">
            <a:spAutoFit/>
          </a:bodyPr>
          <a:lstStyle/>
          <a:p>
            <a:r>
              <a:rPr lang="en-US" altLang="zh-CN" dirty="0">
                <a:solidFill>
                  <a:srgbClr val="00B050"/>
                </a:solidFill>
              </a:rPr>
              <a:t>Auto-Restart</a:t>
            </a:r>
          </a:p>
        </p:txBody>
      </p:sp>
      <p:sp>
        <p:nvSpPr>
          <p:cNvPr id="7" name="矩形 6"/>
          <p:cNvSpPr/>
          <p:nvPr/>
        </p:nvSpPr>
        <p:spPr>
          <a:xfrm>
            <a:off x="456556" y="2097300"/>
            <a:ext cx="8390264" cy="1015663"/>
          </a:xfrm>
          <a:prstGeom prst="rect">
            <a:avLst/>
          </a:prstGeom>
        </p:spPr>
        <p:txBody>
          <a:bodyPr wrap="square">
            <a:spAutoFit/>
          </a:bodyPr>
          <a:lstStyle/>
          <a:p>
            <a:pPr>
              <a:spcBef>
                <a:spcPct val="50000"/>
              </a:spcBef>
            </a:pPr>
            <a:r>
              <a:rPr lang="en-US" altLang="ja-JP" sz="2000" dirty="0">
                <a:ea typeface="MS PGothic" pitchFamily="34" charset="-128"/>
              </a:rPr>
              <a:t>If the air conditioner breaks off unexpectedly due to the power cut, it will restart with the previous function setting automatically when the power resumes.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260" y="3164688"/>
            <a:ext cx="3622856" cy="285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51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80072CC-EC4D-4223-8570-73F83A147242}" type="slidenum">
              <a:rPr lang="en-US" smtClean="0"/>
              <a:pPr/>
              <a:t>10</a:t>
            </a:fld>
            <a:endParaRPr lang="en-US"/>
          </a:p>
        </p:txBody>
      </p:sp>
      <p:sp>
        <p:nvSpPr>
          <p:cNvPr id="17" name="Rectangle 2"/>
          <p:cNvSpPr>
            <a:spLocks noGrp="1" noChangeArrowheads="1"/>
          </p:cNvSpPr>
          <p:nvPr>
            <p:ph type="title"/>
          </p:nvPr>
        </p:nvSpPr>
        <p:spPr>
          <a:xfrm>
            <a:off x="228600" y="690563"/>
            <a:ext cx="8610600" cy="609600"/>
          </a:xfrm>
        </p:spPr>
        <p:txBody>
          <a:bodyPr/>
          <a:lstStyle/>
          <a:p>
            <a:r>
              <a:rPr lang="en-US" altLang="zh-CN" dirty="0"/>
              <a:t>FLOOR STANDING</a:t>
            </a:r>
            <a:br>
              <a:rPr lang="en-US" dirty="0"/>
            </a:br>
            <a:r>
              <a:rPr lang="en-US" sz="3000" dirty="0"/>
              <a:t>Features  </a:t>
            </a:r>
          </a:p>
        </p:txBody>
      </p:sp>
      <p:pic>
        <p:nvPicPr>
          <p:cNvPr id="5" name="Picture 16" descr="orange-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447" y="1814831"/>
            <a:ext cx="136525" cy="19367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6556" y="1680837"/>
            <a:ext cx="2375971" cy="461665"/>
          </a:xfrm>
          <a:prstGeom prst="rect">
            <a:avLst/>
          </a:prstGeom>
        </p:spPr>
        <p:txBody>
          <a:bodyPr wrap="none">
            <a:spAutoFit/>
          </a:bodyPr>
          <a:lstStyle/>
          <a:p>
            <a:r>
              <a:rPr lang="en-US" altLang="zh-CN" dirty="0">
                <a:solidFill>
                  <a:srgbClr val="00B050"/>
                </a:solidFill>
              </a:rPr>
              <a:t>Golden Fin Plus</a:t>
            </a:r>
          </a:p>
        </p:txBody>
      </p:sp>
      <p:pic>
        <p:nvPicPr>
          <p:cNvPr id="9" name="Picture 2" descr="E:\2015 1028 美的空调2016全产品手册正稿\链接图\挂机室内机金翅片.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653" y="3339143"/>
            <a:ext cx="2303593" cy="15448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2015 1028 美的空调2016全产品手册正稿\链接图\室外机金翅片.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4910" y="3023887"/>
            <a:ext cx="2573373" cy="2079976"/>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456556" y="2097300"/>
            <a:ext cx="8390264" cy="830997"/>
          </a:xfrm>
          <a:prstGeom prst="rect">
            <a:avLst/>
          </a:prstGeom>
        </p:spPr>
        <p:txBody>
          <a:bodyPr wrap="square">
            <a:spAutoFit/>
          </a:bodyPr>
          <a:lstStyle/>
          <a:p>
            <a:pPr>
              <a:spcBef>
                <a:spcPct val="50000"/>
              </a:spcBef>
            </a:pPr>
            <a:r>
              <a:rPr lang="en-US" altLang="ja-JP" sz="1600" dirty="0">
                <a:ea typeface="MS PGothic" pitchFamily="34" charset="-128"/>
              </a:rPr>
              <a:t>The new generation anticorrosive golden coating on the heat exchangers can withstand the salty air, rain and other corrosive elements. It also effectively prevents bacteria from breeding and improves heat efficiency.</a:t>
            </a:r>
          </a:p>
        </p:txBody>
      </p:sp>
      <p:sp>
        <p:nvSpPr>
          <p:cNvPr id="13" name="矩形 12"/>
          <p:cNvSpPr/>
          <p:nvPr/>
        </p:nvSpPr>
        <p:spPr>
          <a:xfrm>
            <a:off x="1902375" y="5091726"/>
            <a:ext cx="1795684" cy="276999"/>
          </a:xfrm>
          <a:prstGeom prst="rect">
            <a:avLst/>
          </a:prstGeom>
        </p:spPr>
        <p:txBody>
          <a:bodyPr wrap="none">
            <a:spAutoFit/>
          </a:bodyPr>
          <a:lstStyle/>
          <a:p>
            <a:pPr algn="ctr"/>
            <a:r>
              <a:rPr lang="en-US" altLang="zh-CN" sz="1200" b="1" dirty="0">
                <a:latin typeface="+mn-lt"/>
                <a:cs typeface="Century Gothic" panose="020B0502020202020204" charset="0"/>
              </a:rPr>
              <a:t>Indoor Coil (standard)</a:t>
            </a:r>
          </a:p>
        </p:txBody>
      </p:sp>
      <p:sp>
        <p:nvSpPr>
          <p:cNvPr id="14" name="矩形 13"/>
          <p:cNvSpPr/>
          <p:nvPr/>
        </p:nvSpPr>
        <p:spPr>
          <a:xfrm>
            <a:off x="4349935" y="5091726"/>
            <a:ext cx="3398687" cy="276999"/>
          </a:xfrm>
          <a:prstGeom prst="rect">
            <a:avLst/>
          </a:prstGeom>
        </p:spPr>
        <p:txBody>
          <a:bodyPr wrap="none">
            <a:spAutoFit/>
          </a:bodyPr>
          <a:lstStyle/>
          <a:p>
            <a:pPr algn="ctr"/>
            <a:r>
              <a:rPr lang="en-US" altLang="zh-CN" sz="1200" b="1" dirty="0">
                <a:latin typeface="+mn-lt"/>
                <a:cs typeface="Century Gothic" panose="020B0502020202020204" charset="0"/>
              </a:rPr>
              <a:t>Outdoor  Coil (standard for heat pump only)</a:t>
            </a:r>
          </a:p>
        </p:txBody>
      </p:sp>
    </p:spTree>
    <p:extLst>
      <p:ext uri="{BB962C8B-B14F-4D97-AF65-F5344CB8AC3E}">
        <p14:creationId xmlns:p14="http://schemas.microsoft.com/office/powerpoint/2010/main" val="111268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80072CC-EC4D-4223-8570-73F83A147242}" type="slidenum">
              <a:rPr lang="en-US" smtClean="0"/>
              <a:pPr/>
              <a:t>11</a:t>
            </a:fld>
            <a:endParaRPr lang="en-US"/>
          </a:p>
        </p:txBody>
      </p:sp>
      <p:sp>
        <p:nvSpPr>
          <p:cNvPr id="17" name="Rectangle 2"/>
          <p:cNvSpPr>
            <a:spLocks noGrp="1" noChangeArrowheads="1"/>
          </p:cNvSpPr>
          <p:nvPr>
            <p:ph type="title"/>
          </p:nvPr>
        </p:nvSpPr>
        <p:spPr>
          <a:xfrm>
            <a:off x="228600" y="690563"/>
            <a:ext cx="8610600" cy="609600"/>
          </a:xfrm>
        </p:spPr>
        <p:txBody>
          <a:bodyPr/>
          <a:lstStyle/>
          <a:p>
            <a:r>
              <a:rPr lang="en-US" altLang="zh-CN" dirty="0"/>
              <a:t>FLOOR STANDING</a:t>
            </a:r>
            <a:br>
              <a:rPr lang="en-US" dirty="0"/>
            </a:br>
            <a:r>
              <a:rPr lang="en-US" sz="3000" dirty="0"/>
              <a:t>Features  </a:t>
            </a:r>
          </a:p>
        </p:txBody>
      </p:sp>
      <p:pic>
        <p:nvPicPr>
          <p:cNvPr id="5" name="Picture 16" descr="orange-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447" y="1814831"/>
            <a:ext cx="136525" cy="19367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6556" y="1680837"/>
            <a:ext cx="2375971" cy="461665"/>
          </a:xfrm>
          <a:prstGeom prst="rect">
            <a:avLst/>
          </a:prstGeom>
        </p:spPr>
        <p:txBody>
          <a:bodyPr wrap="none">
            <a:spAutoFit/>
          </a:bodyPr>
          <a:lstStyle/>
          <a:p>
            <a:r>
              <a:rPr lang="en-US" altLang="zh-CN" dirty="0">
                <a:solidFill>
                  <a:srgbClr val="00B050"/>
                </a:solidFill>
              </a:rPr>
              <a:t>Golden Fin Plus</a:t>
            </a:r>
          </a:p>
        </p:txBody>
      </p:sp>
      <p:sp>
        <p:nvSpPr>
          <p:cNvPr id="16" name="矩形 15"/>
          <p:cNvSpPr/>
          <p:nvPr/>
        </p:nvSpPr>
        <p:spPr>
          <a:xfrm>
            <a:off x="1948261" y="2358659"/>
            <a:ext cx="762516" cy="338554"/>
          </a:xfrm>
          <a:prstGeom prst="rect">
            <a:avLst/>
          </a:prstGeom>
        </p:spPr>
        <p:txBody>
          <a:bodyPr wrap="none">
            <a:spAutoFit/>
          </a:bodyPr>
          <a:lstStyle/>
          <a:p>
            <a:r>
              <a:rPr lang="en-US" altLang="zh-CN" sz="1600" b="1" dirty="0">
                <a:latin typeface="+mn-lt"/>
                <a:cs typeface="Century Gothic" panose="020B0502020202020204" charset="0"/>
              </a:rPr>
              <a:t>Test 1</a:t>
            </a:r>
          </a:p>
        </p:txBody>
      </p:sp>
      <p:sp>
        <p:nvSpPr>
          <p:cNvPr id="18" name="矩形 17"/>
          <p:cNvSpPr/>
          <p:nvPr/>
        </p:nvSpPr>
        <p:spPr>
          <a:xfrm>
            <a:off x="821029" y="3976934"/>
            <a:ext cx="1127232" cy="276999"/>
          </a:xfrm>
          <a:prstGeom prst="rect">
            <a:avLst/>
          </a:prstGeom>
        </p:spPr>
        <p:txBody>
          <a:bodyPr wrap="none">
            <a:spAutoFit/>
          </a:bodyPr>
          <a:lstStyle/>
          <a:p>
            <a:r>
              <a:rPr lang="en-US" altLang="zh-CN" sz="1200" b="1" dirty="0">
                <a:latin typeface="+mn-lt"/>
                <a:cs typeface="Century Gothic" panose="020B0502020202020204" charset="0"/>
              </a:rPr>
              <a:t>Common Fin</a:t>
            </a:r>
          </a:p>
        </p:txBody>
      </p:sp>
      <p:sp>
        <p:nvSpPr>
          <p:cNvPr id="19" name="矩形 18"/>
          <p:cNvSpPr/>
          <p:nvPr/>
        </p:nvSpPr>
        <p:spPr>
          <a:xfrm>
            <a:off x="2865996" y="3976934"/>
            <a:ext cx="992579" cy="276999"/>
          </a:xfrm>
          <a:prstGeom prst="rect">
            <a:avLst/>
          </a:prstGeom>
        </p:spPr>
        <p:txBody>
          <a:bodyPr wrap="none">
            <a:spAutoFit/>
          </a:bodyPr>
          <a:lstStyle/>
          <a:p>
            <a:r>
              <a:rPr lang="en-US" altLang="zh-CN" sz="1200" b="1" dirty="0">
                <a:latin typeface="+mn-lt"/>
                <a:cs typeface="Century Gothic" panose="020B0502020202020204" charset="0"/>
              </a:rPr>
              <a:t>Golden Fin</a:t>
            </a:r>
          </a:p>
        </p:txBody>
      </p:sp>
      <p:sp>
        <p:nvSpPr>
          <p:cNvPr id="20" name="矩形 19"/>
          <p:cNvSpPr/>
          <p:nvPr/>
        </p:nvSpPr>
        <p:spPr>
          <a:xfrm>
            <a:off x="5300389" y="3976934"/>
            <a:ext cx="1127232" cy="276999"/>
          </a:xfrm>
          <a:prstGeom prst="rect">
            <a:avLst/>
          </a:prstGeom>
        </p:spPr>
        <p:txBody>
          <a:bodyPr wrap="none">
            <a:spAutoFit/>
          </a:bodyPr>
          <a:lstStyle/>
          <a:p>
            <a:r>
              <a:rPr lang="en-US" altLang="zh-CN" sz="1200" b="1" dirty="0">
                <a:latin typeface="+mn-lt"/>
                <a:cs typeface="Century Gothic" panose="020B0502020202020204" charset="0"/>
              </a:rPr>
              <a:t>Common Fin</a:t>
            </a:r>
          </a:p>
        </p:txBody>
      </p:sp>
      <p:sp>
        <p:nvSpPr>
          <p:cNvPr id="21" name="矩形 20"/>
          <p:cNvSpPr/>
          <p:nvPr/>
        </p:nvSpPr>
        <p:spPr>
          <a:xfrm>
            <a:off x="7303434" y="3976934"/>
            <a:ext cx="992579" cy="276999"/>
          </a:xfrm>
          <a:prstGeom prst="rect">
            <a:avLst/>
          </a:prstGeom>
        </p:spPr>
        <p:txBody>
          <a:bodyPr wrap="none">
            <a:spAutoFit/>
          </a:bodyPr>
          <a:lstStyle/>
          <a:p>
            <a:r>
              <a:rPr lang="en-US" altLang="zh-CN" sz="1200" b="1" dirty="0">
                <a:latin typeface="+mn-lt"/>
                <a:cs typeface="Century Gothic" panose="020B0502020202020204" charset="0"/>
              </a:rPr>
              <a:t>Golden Fin</a:t>
            </a:r>
          </a:p>
        </p:txBody>
      </p:sp>
      <p:sp>
        <p:nvSpPr>
          <p:cNvPr id="22" name="矩形 21"/>
          <p:cNvSpPr/>
          <p:nvPr/>
        </p:nvSpPr>
        <p:spPr>
          <a:xfrm>
            <a:off x="6432871" y="2358659"/>
            <a:ext cx="762516" cy="338554"/>
          </a:xfrm>
          <a:prstGeom prst="rect">
            <a:avLst/>
          </a:prstGeom>
        </p:spPr>
        <p:txBody>
          <a:bodyPr wrap="none">
            <a:spAutoFit/>
          </a:bodyPr>
          <a:lstStyle/>
          <a:p>
            <a:r>
              <a:rPr lang="en-US" altLang="zh-CN" sz="1600" b="1" dirty="0">
                <a:latin typeface="+mn-lt"/>
                <a:cs typeface="Century Gothic" panose="020B0502020202020204" charset="0"/>
              </a:rPr>
              <a:t>Test 2</a:t>
            </a:r>
          </a:p>
        </p:txBody>
      </p:sp>
      <p:sp>
        <p:nvSpPr>
          <p:cNvPr id="23" name="矩形 22"/>
          <p:cNvSpPr/>
          <p:nvPr/>
        </p:nvSpPr>
        <p:spPr>
          <a:xfrm>
            <a:off x="458334" y="4637098"/>
            <a:ext cx="7920000" cy="584775"/>
          </a:xfrm>
          <a:prstGeom prst="rect">
            <a:avLst/>
          </a:prstGeom>
        </p:spPr>
        <p:txBody>
          <a:bodyPr wrap="square">
            <a:spAutoFit/>
          </a:bodyPr>
          <a:lstStyle/>
          <a:p>
            <a:r>
              <a:rPr lang="en-US" altLang="zh-CN" sz="1600" b="1" dirty="0">
                <a:latin typeface="+mn-lt"/>
                <a:cs typeface="Century Gothic" panose="020B0502020202020204" charset="0"/>
              </a:rPr>
              <a:t>Test1</a:t>
            </a:r>
            <a:r>
              <a:rPr lang="zh-CN" altLang="en-US" sz="1600" b="1" dirty="0">
                <a:latin typeface="+mn-lt"/>
                <a:cs typeface="Century Gothic" panose="020B0502020202020204" charset="0"/>
              </a:rPr>
              <a:t>：</a:t>
            </a:r>
            <a:r>
              <a:rPr lang="en-US" altLang="zh-CN" sz="1600" dirty="0">
                <a:latin typeface="+mn-lt"/>
                <a:cs typeface="Century Gothic" panose="020B0502020202020204" charset="0"/>
              </a:rPr>
              <a:t>1000h neutral salt spray (equivalent to 10+ years of service life under normal conditions): protection level ≥ 9.5, without perforation.</a:t>
            </a:r>
            <a:endParaRPr lang="zh-CN" altLang="en-US" sz="1600" dirty="0">
              <a:latin typeface="+mn-lt"/>
              <a:cs typeface="Century Gothic" panose="020B0502020202020204" charset="0"/>
            </a:endParaRPr>
          </a:p>
        </p:txBody>
      </p:sp>
      <p:sp>
        <p:nvSpPr>
          <p:cNvPr id="24" name="矩形 23"/>
          <p:cNvSpPr/>
          <p:nvPr/>
        </p:nvSpPr>
        <p:spPr>
          <a:xfrm>
            <a:off x="482960" y="5529519"/>
            <a:ext cx="7920000" cy="584775"/>
          </a:xfrm>
          <a:prstGeom prst="rect">
            <a:avLst/>
          </a:prstGeom>
        </p:spPr>
        <p:txBody>
          <a:bodyPr wrap="square">
            <a:spAutoFit/>
          </a:bodyPr>
          <a:lstStyle/>
          <a:p>
            <a:r>
              <a:rPr lang="en-US" altLang="zh-CN" sz="1600" b="1" dirty="0">
                <a:latin typeface="+mn-lt"/>
                <a:cs typeface="Century Gothic" panose="020B0502020202020204" charset="0"/>
              </a:rPr>
              <a:t>Test2</a:t>
            </a:r>
            <a:r>
              <a:rPr lang="zh-CN" altLang="en-US" sz="1600" b="1" dirty="0">
                <a:latin typeface="+mn-lt"/>
                <a:cs typeface="Century Gothic" panose="020B0502020202020204" charset="0"/>
              </a:rPr>
              <a:t>：</a:t>
            </a:r>
            <a:r>
              <a:rPr lang="en-US" altLang="zh-CN" sz="1600" dirty="0">
                <a:latin typeface="+mn-lt"/>
                <a:cs typeface="Century Gothic" panose="020B0502020202020204" charset="0"/>
              </a:rPr>
              <a:t>Acid resistance tests for 30 minutes (equivalent to 10,000 times accelerated acid rain test): corrosion area ≤ 0.5%.</a:t>
            </a:r>
            <a:endParaRPr lang="zh-CN" altLang="en-US" sz="1600" dirty="0">
              <a:latin typeface="+mn-lt"/>
              <a:cs typeface="Century Gothic" panose="020B0502020202020204" charset="0"/>
            </a:endParaRPr>
          </a:p>
        </p:txBody>
      </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l="5840" t="9670" r="9121" b="23869"/>
          <a:stretch/>
        </p:blipFill>
        <p:spPr bwMode="auto">
          <a:xfrm rot="16200000">
            <a:off x="2719430" y="2469742"/>
            <a:ext cx="1285714" cy="1800000"/>
          </a:xfrm>
          <a:prstGeom prst="rect">
            <a:avLst/>
          </a:prstGeom>
          <a:ln w="38100" cap="sq">
            <a:noFill/>
            <a:prstDash val="solid"/>
            <a:miter lim="800000"/>
          </a:ln>
          <a:effectLst/>
          <a:extLst>
            <a:ext uri="{53640926-AAD7-44D8-BBD7-CCE9431645EC}">
              <a14:shadowObscured xmlns:a14="http://schemas.microsoft.com/office/drawing/2010/main"/>
            </a:ext>
          </a:extLst>
        </p:spPr>
      </p:pic>
      <p:pic>
        <p:nvPicPr>
          <p:cNvPr id="26" name="图片 25"/>
          <p:cNvPicPr>
            <a:picLocks noChangeAspect="1"/>
          </p:cNvPicPr>
          <p:nvPr/>
        </p:nvPicPr>
        <p:blipFill rotWithShape="1">
          <a:blip r:embed="rId4" cstate="print">
            <a:extLst>
              <a:ext uri="{28A0092B-C50C-407E-A947-70E740481C1C}">
                <a14:useLocalDpi xmlns:a14="http://schemas.microsoft.com/office/drawing/2010/main" val="0"/>
              </a:ext>
            </a:extLst>
          </a:blip>
          <a:srcRect l="5474" t="13168" r="6930" b="18931"/>
          <a:stretch/>
        </p:blipFill>
        <p:spPr bwMode="auto">
          <a:xfrm rot="16200000">
            <a:off x="735437" y="2469742"/>
            <a:ext cx="1285714" cy="1800000"/>
          </a:xfrm>
          <a:prstGeom prst="rect">
            <a:avLst/>
          </a:prstGeom>
          <a:ln w="38100" cap="sq">
            <a:noFill/>
            <a:prstDash val="solid"/>
            <a:miter lim="800000"/>
          </a:ln>
          <a:effectLst/>
          <a:extLst>
            <a:ext uri="{53640926-AAD7-44D8-BBD7-CCE9431645EC}">
              <a14:shadowObscured xmlns:a14="http://schemas.microsoft.com/office/drawing/2010/main"/>
            </a:ext>
          </a:extLst>
        </p:spPr>
      </p:pic>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l="3650" t="6584" r="4740" b="21193"/>
          <a:stretch/>
        </p:blipFill>
        <p:spPr bwMode="auto">
          <a:xfrm rot="16200000">
            <a:off x="7158644" y="2469742"/>
            <a:ext cx="1285714" cy="1800000"/>
          </a:xfrm>
          <a:prstGeom prst="rect">
            <a:avLst/>
          </a:prstGeom>
          <a:ln w="38100" cap="sq">
            <a:noFill/>
            <a:prstDash val="solid"/>
            <a:miter lim="800000"/>
          </a:ln>
          <a:effectLst/>
          <a:extLst>
            <a:ext uri="{53640926-AAD7-44D8-BBD7-CCE9431645EC}">
              <a14:shadowObscured xmlns:a14="http://schemas.microsoft.com/office/drawing/2010/main"/>
            </a:ext>
          </a:extLst>
        </p:spPr>
      </p:pic>
      <p:pic>
        <p:nvPicPr>
          <p:cNvPr id="29" name="图片 28"/>
          <p:cNvPicPr>
            <a:picLocks noChangeAspect="1"/>
          </p:cNvPicPr>
          <p:nvPr/>
        </p:nvPicPr>
        <p:blipFill rotWithShape="1">
          <a:blip r:embed="rId6" cstate="print">
            <a:extLst>
              <a:ext uri="{28A0092B-C50C-407E-A947-70E740481C1C}">
                <a14:useLocalDpi xmlns:a14="http://schemas.microsoft.com/office/drawing/2010/main" val="0"/>
              </a:ext>
            </a:extLst>
          </a:blip>
          <a:srcRect l="9670" t="16825" r="11747" b="21887"/>
          <a:stretch/>
        </p:blipFill>
        <p:spPr bwMode="auto">
          <a:xfrm rot="16200000">
            <a:off x="5167463" y="2465724"/>
            <a:ext cx="1293750" cy="1800000"/>
          </a:xfrm>
          <a:prstGeom prst="rect">
            <a:avLst/>
          </a:prstGeom>
          <a:ln w="38100" cap="sq">
            <a:noFill/>
            <a:prstDash val="solid"/>
            <a:miter lim="800000"/>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3777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80072CC-EC4D-4223-8570-73F83A147242}" type="slidenum">
              <a:rPr lang="en-US" smtClean="0"/>
              <a:pPr/>
              <a:t>12</a:t>
            </a:fld>
            <a:endParaRPr lang="en-US"/>
          </a:p>
        </p:txBody>
      </p:sp>
      <p:sp>
        <p:nvSpPr>
          <p:cNvPr id="17" name="Rectangle 2"/>
          <p:cNvSpPr>
            <a:spLocks noGrp="1" noChangeArrowheads="1"/>
          </p:cNvSpPr>
          <p:nvPr>
            <p:ph type="title"/>
          </p:nvPr>
        </p:nvSpPr>
        <p:spPr>
          <a:xfrm>
            <a:off x="228600" y="690563"/>
            <a:ext cx="8610600" cy="609600"/>
          </a:xfrm>
        </p:spPr>
        <p:txBody>
          <a:bodyPr/>
          <a:lstStyle/>
          <a:p>
            <a:r>
              <a:rPr lang="en-US" altLang="zh-CN" dirty="0"/>
              <a:t>FLOOR STANDING </a:t>
            </a:r>
            <a:br>
              <a:rPr lang="en-US" altLang="zh-CN" dirty="0"/>
            </a:br>
            <a:r>
              <a:rPr lang="en-US" sz="3000" dirty="0"/>
              <a:t>Features  </a:t>
            </a:r>
          </a:p>
        </p:txBody>
      </p:sp>
      <p:pic>
        <p:nvPicPr>
          <p:cNvPr id="5" name="Picture 16" descr="orange-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447" y="1814831"/>
            <a:ext cx="136525" cy="19367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6556" y="1680837"/>
            <a:ext cx="2375971" cy="461665"/>
          </a:xfrm>
          <a:prstGeom prst="rect">
            <a:avLst/>
          </a:prstGeom>
        </p:spPr>
        <p:txBody>
          <a:bodyPr wrap="none">
            <a:spAutoFit/>
          </a:bodyPr>
          <a:lstStyle/>
          <a:p>
            <a:r>
              <a:rPr lang="en-US" altLang="zh-CN" dirty="0">
                <a:solidFill>
                  <a:srgbClr val="00B050"/>
                </a:solidFill>
              </a:rPr>
              <a:t>Golden Fin Plus</a:t>
            </a: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55" t="28243" r="49825" b="8747"/>
          <a:stretch/>
        </p:blipFill>
        <p:spPr bwMode="auto">
          <a:xfrm>
            <a:off x="2383130" y="3105528"/>
            <a:ext cx="4180672" cy="324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矩形 31"/>
          <p:cNvSpPr/>
          <p:nvPr/>
        </p:nvSpPr>
        <p:spPr>
          <a:xfrm>
            <a:off x="3794531" y="3316159"/>
            <a:ext cx="1138453"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Common Fin</a:t>
            </a:r>
          </a:p>
        </p:txBody>
      </p:sp>
      <p:sp>
        <p:nvSpPr>
          <p:cNvPr id="33" name="矩形 32"/>
          <p:cNvSpPr/>
          <p:nvPr/>
        </p:nvSpPr>
        <p:spPr>
          <a:xfrm>
            <a:off x="5155913" y="3316159"/>
            <a:ext cx="800219"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Gold Fin</a:t>
            </a:r>
          </a:p>
        </p:txBody>
      </p:sp>
      <p:sp>
        <p:nvSpPr>
          <p:cNvPr id="34" name="矩形 33"/>
          <p:cNvSpPr/>
          <p:nvPr/>
        </p:nvSpPr>
        <p:spPr>
          <a:xfrm>
            <a:off x="2467261" y="3553552"/>
            <a:ext cx="1611339"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Contact Angle (°)</a:t>
            </a:r>
          </a:p>
        </p:txBody>
      </p:sp>
      <p:sp>
        <p:nvSpPr>
          <p:cNvPr id="35" name="矩形 34"/>
          <p:cNvSpPr/>
          <p:nvPr/>
        </p:nvSpPr>
        <p:spPr>
          <a:xfrm>
            <a:off x="2467261" y="3850292"/>
            <a:ext cx="354584"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50</a:t>
            </a:r>
          </a:p>
        </p:txBody>
      </p:sp>
      <p:sp>
        <p:nvSpPr>
          <p:cNvPr id="36" name="矩形 35"/>
          <p:cNvSpPr/>
          <p:nvPr/>
        </p:nvSpPr>
        <p:spPr>
          <a:xfrm>
            <a:off x="2467261" y="4239351"/>
            <a:ext cx="354584"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40</a:t>
            </a:r>
          </a:p>
        </p:txBody>
      </p:sp>
      <p:sp>
        <p:nvSpPr>
          <p:cNvPr id="37" name="矩形 36"/>
          <p:cNvSpPr/>
          <p:nvPr/>
        </p:nvSpPr>
        <p:spPr>
          <a:xfrm>
            <a:off x="2467261" y="4628411"/>
            <a:ext cx="354584"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30</a:t>
            </a:r>
          </a:p>
        </p:txBody>
      </p:sp>
      <p:sp>
        <p:nvSpPr>
          <p:cNvPr id="38" name="矩形 37"/>
          <p:cNvSpPr/>
          <p:nvPr/>
        </p:nvSpPr>
        <p:spPr>
          <a:xfrm>
            <a:off x="2467261" y="5017470"/>
            <a:ext cx="354584"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20</a:t>
            </a:r>
          </a:p>
        </p:txBody>
      </p:sp>
      <p:sp>
        <p:nvSpPr>
          <p:cNvPr id="39" name="矩形 38"/>
          <p:cNvSpPr/>
          <p:nvPr/>
        </p:nvSpPr>
        <p:spPr>
          <a:xfrm>
            <a:off x="2467261" y="5406530"/>
            <a:ext cx="354584"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10</a:t>
            </a:r>
          </a:p>
        </p:txBody>
      </p:sp>
      <p:sp>
        <p:nvSpPr>
          <p:cNvPr id="40" name="矩形 39"/>
          <p:cNvSpPr/>
          <p:nvPr/>
        </p:nvSpPr>
        <p:spPr>
          <a:xfrm>
            <a:off x="2467261" y="5795590"/>
            <a:ext cx="269626"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0</a:t>
            </a:r>
          </a:p>
        </p:txBody>
      </p:sp>
      <p:sp>
        <p:nvSpPr>
          <p:cNvPr id="41" name="矩形 40"/>
          <p:cNvSpPr/>
          <p:nvPr/>
        </p:nvSpPr>
        <p:spPr>
          <a:xfrm>
            <a:off x="2812442" y="5963742"/>
            <a:ext cx="439544"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500</a:t>
            </a:r>
          </a:p>
        </p:txBody>
      </p:sp>
      <p:sp>
        <p:nvSpPr>
          <p:cNvPr id="42" name="矩形 41"/>
          <p:cNvSpPr/>
          <p:nvPr/>
        </p:nvSpPr>
        <p:spPr>
          <a:xfrm>
            <a:off x="3285130" y="5963742"/>
            <a:ext cx="524503"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1000</a:t>
            </a:r>
          </a:p>
        </p:txBody>
      </p:sp>
      <p:sp>
        <p:nvSpPr>
          <p:cNvPr id="43" name="矩形 42"/>
          <p:cNvSpPr/>
          <p:nvPr/>
        </p:nvSpPr>
        <p:spPr>
          <a:xfrm>
            <a:off x="3835963" y="5963742"/>
            <a:ext cx="524503"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1500</a:t>
            </a:r>
          </a:p>
        </p:txBody>
      </p:sp>
      <p:sp>
        <p:nvSpPr>
          <p:cNvPr id="44" name="矩形 43"/>
          <p:cNvSpPr/>
          <p:nvPr/>
        </p:nvSpPr>
        <p:spPr>
          <a:xfrm>
            <a:off x="4386797" y="5963742"/>
            <a:ext cx="524503"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2000</a:t>
            </a:r>
          </a:p>
        </p:txBody>
      </p:sp>
      <p:sp>
        <p:nvSpPr>
          <p:cNvPr id="45" name="矩形 44"/>
          <p:cNvSpPr/>
          <p:nvPr/>
        </p:nvSpPr>
        <p:spPr>
          <a:xfrm>
            <a:off x="4937631" y="5963742"/>
            <a:ext cx="524503"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2500</a:t>
            </a:r>
          </a:p>
        </p:txBody>
      </p:sp>
      <p:sp>
        <p:nvSpPr>
          <p:cNvPr id="46" name="矩形 45"/>
          <p:cNvSpPr/>
          <p:nvPr/>
        </p:nvSpPr>
        <p:spPr>
          <a:xfrm>
            <a:off x="5488465" y="5963742"/>
            <a:ext cx="524503"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3000</a:t>
            </a:r>
          </a:p>
        </p:txBody>
      </p:sp>
      <p:sp>
        <p:nvSpPr>
          <p:cNvPr id="47" name="矩形 46"/>
          <p:cNvSpPr/>
          <p:nvPr/>
        </p:nvSpPr>
        <p:spPr>
          <a:xfrm>
            <a:off x="6039298" y="5963742"/>
            <a:ext cx="524503"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3500</a:t>
            </a:r>
          </a:p>
        </p:txBody>
      </p:sp>
      <p:sp>
        <p:nvSpPr>
          <p:cNvPr id="50" name="矩形 49"/>
          <p:cNvSpPr/>
          <p:nvPr/>
        </p:nvSpPr>
        <p:spPr>
          <a:xfrm>
            <a:off x="456556" y="2097300"/>
            <a:ext cx="8390264" cy="584775"/>
          </a:xfrm>
          <a:prstGeom prst="rect">
            <a:avLst/>
          </a:prstGeom>
        </p:spPr>
        <p:txBody>
          <a:bodyPr wrap="square">
            <a:spAutoFit/>
          </a:bodyPr>
          <a:lstStyle/>
          <a:p>
            <a:pPr>
              <a:spcBef>
                <a:spcPct val="50000"/>
              </a:spcBef>
            </a:pPr>
            <a:r>
              <a:rPr lang="en-US" altLang="zh-CN" sz="1600" b="1" dirty="0">
                <a:cs typeface="Century Gothic" panose="020B0502020202020204" charset="0"/>
              </a:rPr>
              <a:t>Test 3:  </a:t>
            </a:r>
            <a:r>
              <a:rPr lang="en-US" altLang="ja-JP" sz="1600" dirty="0">
                <a:ea typeface="MS PGothic" pitchFamily="34" charset="-128"/>
              </a:rPr>
              <a:t>Dry-wet cycle tests 3000 times (equivalent to using an air conditioner for 10 years): the golden fin still has good hydrophilicity (hydrophilic angle θ≤30°).</a:t>
            </a:r>
          </a:p>
        </p:txBody>
      </p:sp>
      <p:sp>
        <p:nvSpPr>
          <p:cNvPr id="51" name="矩形 50"/>
          <p:cNvSpPr/>
          <p:nvPr/>
        </p:nvSpPr>
        <p:spPr>
          <a:xfrm>
            <a:off x="4092208" y="2755277"/>
            <a:ext cx="762516" cy="338554"/>
          </a:xfrm>
          <a:prstGeom prst="rect">
            <a:avLst/>
          </a:prstGeom>
        </p:spPr>
        <p:txBody>
          <a:bodyPr wrap="none">
            <a:spAutoFit/>
          </a:bodyPr>
          <a:lstStyle/>
          <a:p>
            <a:r>
              <a:rPr lang="en-US" altLang="zh-CN" sz="1600" b="1" dirty="0">
                <a:latin typeface="+mn-lt"/>
                <a:cs typeface="Century Gothic" panose="020B0502020202020204" charset="0"/>
              </a:rPr>
              <a:t>Test 3</a:t>
            </a:r>
          </a:p>
        </p:txBody>
      </p:sp>
    </p:spTree>
    <p:extLst>
      <p:ext uri="{BB962C8B-B14F-4D97-AF65-F5344CB8AC3E}">
        <p14:creationId xmlns:p14="http://schemas.microsoft.com/office/powerpoint/2010/main" val="302541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80072CC-EC4D-4223-8570-73F83A147242}" type="slidenum">
              <a:rPr lang="en-US" smtClean="0"/>
              <a:pPr/>
              <a:t>13</a:t>
            </a:fld>
            <a:endParaRPr lang="en-US"/>
          </a:p>
        </p:txBody>
      </p:sp>
      <p:sp>
        <p:nvSpPr>
          <p:cNvPr id="17" name="Rectangle 2"/>
          <p:cNvSpPr>
            <a:spLocks noGrp="1" noChangeArrowheads="1"/>
          </p:cNvSpPr>
          <p:nvPr>
            <p:ph type="title"/>
          </p:nvPr>
        </p:nvSpPr>
        <p:spPr>
          <a:xfrm>
            <a:off x="228600" y="690563"/>
            <a:ext cx="8610600" cy="609600"/>
          </a:xfrm>
        </p:spPr>
        <p:txBody>
          <a:bodyPr/>
          <a:lstStyle/>
          <a:p>
            <a:r>
              <a:rPr lang="en-US" altLang="zh-CN" dirty="0"/>
              <a:t>FLOOR STANDING</a:t>
            </a:r>
            <a:br>
              <a:rPr lang="en-US" dirty="0"/>
            </a:br>
            <a:r>
              <a:rPr lang="en-US" sz="3000" dirty="0"/>
              <a:t>Features  </a:t>
            </a:r>
          </a:p>
        </p:txBody>
      </p:sp>
      <p:pic>
        <p:nvPicPr>
          <p:cNvPr id="5" name="Picture 16" descr="orange-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447" y="1814831"/>
            <a:ext cx="136525" cy="19367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6556" y="1680837"/>
            <a:ext cx="2375971" cy="461665"/>
          </a:xfrm>
          <a:prstGeom prst="rect">
            <a:avLst/>
          </a:prstGeom>
        </p:spPr>
        <p:txBody>
          <a:bodyPr wrap="none">
            <a:spAutoFit/>
          </a:bodyPr>
          <a:lstStyle/>
          <a:p>
            <a:r>
              <a:rPr lang="en-US" altLang="zh-CN" dirty="0">
                <a:solidFill>
                  <a:srgbClr val="00B050"/>
                </a:solidFill>
              </a:rPr>
              <a:t>Golden Fin Plus</a:t>
            </a:r>
          </a:p>
        </p:txBody>
      </p:sp>
      <p:sp>
        <p:nvSpPr>
          <p:cNvPr id="50" name="矩形 49"/>
          <p:cNvSpPr/>
          <p:nvPr/>
        </p:nvSpPr>
        <p:spPr>
          <a:xfrm>
            <a:off x="456556" y="2097300"/>
            <a:ext cx="8390264" cy="584775"/>
          </a:xfrm>
          <a:prstGeom prst="rect">
            <a:avLst/>
          </a:prstGeom>
        </p:spPr>
        <p:txBody>
          <a:bodyPr wrap="square">
            <a:spAutoFit/>
          </a:bodyPr>
          <a:lstStyle/>
          <a:p>
            <a:pPr>
              <a:spcBef>
                <a:spcPct val="50000"/>
              </a:spcBef>
            </a:pPr>
            <a:r>
              <a:rPr lang="en-US" altLang="ja-JP" sz="1600" dirty="0">
                <a:ea typeface="MS PGothic" pitchFamily="34" charset="-128"/>
              </a:rPr>
              <a:t>After one year of operation, the prototype with golden coating shows better performance in all working conditions than the prototype with common coated  foil. </a:t>
            </a:r>
          </a:p>
        </p:txBody>
      </p:sp>
      <p:pic>
        <p:nvPicPr>
          <p:cNvPr id="24" name="图片 23" descr="AF（可编辑文字）-06"/>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l="5421" t="27562" r="51355" b="19022"/>
          <a:stretch/>
        </p:blipFill>
        <p:spPr>
          <a:xfrm>
            <a:off x="2341848" y="2901450"/>
            <a:ext cx="4637528" cy="3223758"/>
          </a:xfrm>
          <a:prstGeom prst="rect">
            <a:avLst/>
          </a:prstGeom>
          <a:noFill/>
          <a:ln>
            <a:noFill/>
          </a:ln>
        </p:spPr>
      </p:pic>
      <p:sp>
        <p:nvSpPr>
          <p:cNvPr id="26" name="矩形 25"/>
          <p:cNvSpPr/>
          <p:nvPr/>
        </p:nvSpPr>
        <p:spPr>
          <a:xfrm>
            <a:off x="2521465" y="2901450"/>
            <a:ext cx="889987" cy="276999"/>
          </a:xfrm>
          <a:prstGeom prst="rect">
            <a:avLst/>
          </a:prstGeom>
        </p:spPr>
        <p:txBody>
          <a:bodyPr wrap="none">
            <a:spAutoFit/>
          </a:bodyPr>
          <a:lstStyle/>
          <a:p>
            <a:r>
              <a:rPr lang="en-US" altLang="zh-CN" sz="1200" dirty="0">
                <a:solidFill>
                  <a:srgbClr val="FFFFFF"/>
                </a:solidFill>
                <a:latin typeface="Century Gothic" panose="020B0502020202020204" charset="0"/>
                <a:cs typeface="Century Gothic" panose="020B0502020202020204" charset="0"/>
              </a:rPr>
              <a:t>Capacity</a:t>
            </a:r>
          </a:p>
        </p:txBody>
      </p:sp>
      <p:sp>
        <p:nvSpPr>
          <p:cNvPr id="27" name="矩形 26"/>
          <p:cNvSpPr/>
          <p:nvPr/>
        </p:nvSpPr>
        <p:spPr>
          <a:xfrm>
            <a:off x="3560677" y="2901450"/>
            <a:ext cx="1188000" cy="277200"/>
          </a:xfrm>
          <a:prstGeom prst="rect">
            <a:avLst/>
          </a:prstGeom>
        </p:spPr>
        <p:txBody>
          <a:bodyPr wrap="square">
            <a:spAutoFit/>
          </a:bodyPr>
          <a:lstStyle/>
          <a:p>
            <a:r>
              <a:rPr lang="en-US" altLang="zh-CN" sz="1200" dirty="0">
                <a:solidFill>
                  <a:srgbClr val="FFFFFF"/>
                </a:solidFill>
                <a:latin typeface="Century Gothic" panose="020B0502020202020204" charset="0"/>
                <a:cs typeface="Century Gothic" panose="020B0502020202020204" charset="0"/>
              </a:rPr>
              <a:t>Common Fin</a:t>
            </a:r>
          </a:p>
        </p:txBody>
      </p:sp>
      <p:sp>
        <p:nvSpPr>
          <p:cNvPr id="28" name="矩形 27"/>
          <p:cNvSpPr/>
          <p:nvPr/>
        </p:nvSpPr>
        <p:spPr>
          <a:xfrm>
            <a:off x="4908511" y="2901450"/>
            <a:ext cx="1136369" cy="276999"/>
          </a:xfrm>
          <a:prstGeom prst="rect">
            <a:avLst/>
          </a:prstGeom>
        </p:spPr>
        <p:txBody>
          <a:bodyPr wrap="square">
            <a:spAutoFit/>
          </a:bodyPr>
          <a:lstStyle/>
          <a:p>
            <a:r>
              <a:rPr lang="en-US" altLang="zh-CN" sz="1200" dirty="0">
                <a:solidFill>
                  <a:srgbClr val="FFFFFF"/>
                </a:solidFill>
                <a:latin typeface="Century Gothic" panose="020B0502020202020204" charset="0"/>
                <a:cs typeface="Century Gothic" panose="020B0502020202020204" charset="0"/>
              </a:rPr>
              <a:t>Golden Fin</a:t>
            </a:r>
          </a:p>
        </p:txBody>
      </p:sp>
      <p:sp>
        <p:nvSpPr>
          <p:cNvPr id="29" name="矩形 28"/>
          <p:cNvSpPr/>
          <p:nvPr/>
        </p:nvSpPr>
        <p:spPr>
          <a:xfrm rot="711891">
            <a:off x="3533574" y="5401344"/>
            <a:ext cx="1116623" cy="248209"/>
          </a:xfrm>
          <a:prstGeom prst="rect">
            <a:avLst/>
          </a:prstGeom>
        </p:spPr>
        <p:txBody>
          <a:bodyPr wrap="square">
            <a:spAutoFit/>
          </a:bodyPr>
          <a:lstStyle/>
          <a:p>
            <a:pPr algn="ctr"/>
            <a:r>
              <a:rPr lang="en-US" altLang="zh-CN" sz="1013" dirty="0">
                <a:solidFill>
                  <a:srgbClr val="FFFFFF"/>
                </a:solidFill>
                <a:latin typeface="Century Gothic" panose="020B0502020202020204" charset="0"/>
                <a:cs typeface="Century Gothic" panose="020B0502020202020204" charset="0"/>
              </a:rPr>
              <a:t>Cooling </a:t>
            </a:r>
          </a:p>
        </p:txBody>
      </p:sp>
      <p:sp>
        <p:nvSpPr>
          <p:cNvPr id="31" name="矩形 30"/>
          <p:cNvSpPr/>
          <p:nvPr/>
        </p:nvSpPr>
        <p:spPr>
          <a:xfrm rot="711891">
            <a:off x="4623817" y="5660716"/>
            <a:ext cx="1116623" cy="248209"/>
          </a:xfrm>
          <a:prstGeom prst="rect">
            <a:avLst/>
          </a:prstGeom>
        </p:spPr>
        <p:txBody>
          <a:bodyPr wrap="square">
            <a:spAutoFit/>
          </a:bodyPr>
          <a:lstStyle/>
          <a:p>
            <a:pPr algn="ctr"/>
            <a:r>
              <a:rPr lang="en-US" altLang="zh-CN" sz="1013" dirty="0">
                <a:solidFill>
                  <a:srgbClr val="FFFFFF"/>
                </a:solidFill>
                <a:latin typeface="Century Gothic" panose="020B0502020202020204" charset="0"/>
                <a:cs typeface="Century Gothic" panose="020B0502020202020204" charset="0"/>
              </a:rPr>
              <a:t>Heating </a:t>
            </a:r>
          </a:p>
        </p:txBody>
      </p:sp>
    </p:spTree>
    <p:extLst>
      <p:ext uri="{BB962C8B-B14F-4D97-AF65-F5344CB8AC3E}">
        <p14:creationId xmlns:p14="http://schemas.microsoft.com/office/powerpoint/2010/main" val="2486948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80072CC-EC4D-4223-8570-73F83A147242}" type="slidenum">
              <a:rPr lang="en-US" smtClean="0"/>
              <a:pPr/>
              <a:t>14</a:t>
            </a:fld>
            <a:endParaRPr lang="en-US"/>
          </a:p>
        </p:txBody>
      </p:sp>
      <p:sp>
        <p:nvSpPr>
          <p:cNvPr id="17" name="Rectangle 2"/>
          <p:cNvSpPr>
            <a:spLocks noGrp="1" noChangeArrowheads="1"/>
          </p:cNvSpPr>
          <p:nvPr>
            <p:ph type="title"/>
          </p:nvPr>
        </p:nvSpPr>
        <p:spPr>
          <a:xfrm>
            <a:off x="228600" y="574386"/>
            <a:ext cx="8610600" cy="725777"/>
          </a:xfrm>
        </p:spPr>
        <p:txBody>
          <a:bodyPr/>
          <a:lstStyle/>
          <a:p>
            <a:r>
              <a:rPr lang="en-US" dirty="0"/>
              <a:t>FLOOR STANDING </a:t>
            </a:r>
            <a:br>
              <a:rPr lang="en-US" dirty="0"/>
            </a:br>
            <a:r>
              <a:rPr lang="en-US" dirty="0"/>
              <a:t>Other </a:t>
            </a:r>
            <a:r>
              <a:rPr lang="en-US" sz="3000" dirty="0"/>
              <a:t>Features  </a:t>
            </a:r>
          </a:p>
        </p:txBody>
      </p:sp>
      <p:pic>
        <p:nvPicPr>
          <p:cNvPr id="25" name="Picture 5" descr="d:\mydata\桌面\网页设计蓝条2.png"/>
          <p:cNvPicPr>
            <a:picLocks noChangeAspect="1" noChangeArrowheads="1"/>
          </p:cNvPicPr>
          <p:nvPr/>
        </p:nvPicPr>
        <p:blipFill>
          <a:blip r:embed="rId2">
            <a:extLst>
              <a:ext uri="{28A0092B-C50C-407E-A947-70E740481C1C}">
                <a14:useLocalDpi xmlns:a14="http://schemas.microsoft.com/office/drawing/2010/main" val="0"/>
              </a:ext>
            </a:extLst>
          </a:blip>
          <a:srcRect l="2" r="79739"/>
          <a:stretch>
            <a:fillRect/>
          </a:stretch>
        </p:blipFill>
        <p:spPr bwMode="auto">
          <a:xfrm>
            <a:off x="539750" y="1658938"/>
            <a:ext cx="32766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36"/>
          <p:cNvSpPr txBox="1">
            <a:spLocks noChangeArrowheads="1"/>
          </p:cNvSpPr>
          <p:nvPr/>
        </p:nvSpPr>
        <p:spPr bwMode="auto">
          <a:xfrm>
            <a:off x="674688" y="1808163"/>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chemeClr val="bg1"/>
                </a:solidFill>
                <a:latin typeface="Times New Roman" pitchFamily="18" charset="0"/>
                <a:cs typeface="Times New Roman" pitchFamily="18" charset="0"/>
              </a:rPr>
              <a:t>Standard Features</a:t>
            </a:r>
            <a:endParaRPr lang="zh-CN" altLang="en-US" b="1" dirty="0">
              <a:solidFill>
                <a:schemeClr val="bg1"/>
              </a:solidFill>
              <a:latin typeface="Times New Roman" pitchFamily="18" charset="0"/>
              <a:cs typeface="Times New Roman" pitchFamily="18" charset="0"/>
            </a:endParaRPr>
          </a:p>
        </p:txBody>
      </p:sp>
      <p:pic>
        <p:nvPicPr>
          <p:cNvPr id="27" name="Picture 5" descr="d:\mydata\桌面\网页设计蓝条2.png"/>
          <p:cNvPicPr>
            <a:picLocks noChangeAspect="1" noChangeArrowheads="1"/>
          </p:cNvPicPr>
          <p:nvPr/>
        </p:nvPicPr>
        <p:blipFill>
          <a:blip r:embed="rId2">
            <a:extLst>
              <a:ext uri="{28A0092B-C50C-407E-A947-70E740481C1C}">
                <a14:useLocalDpi xmlns:a14="http://schemas.microsoft.com/office/drawing/2010/main" val="0"/>
              </a:ext>
            </a:extLst>
          </a:blip>
          <a:srcRect l="2" r="79739"/>
          <a:stretch>
            <a:fillRect/>
          </a:stretch>
        </p:blipFill>
        <p:spPr bwMode="auto">
          <a:xfrm>
            <a:off x="5111750" y="1665288"/>
            <a:ext cx="32766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36"/>
          <p:cNvSpPr txBox="1">
            <a:spLocks noChangeArrowheads="1"/>
          </p:cNvSpPr>
          <p:nvPr/>
        </p:nvSpPr>
        <p:spPr bwMode="auto">
          <a:xfrm>
            <a:off x="5373688" y="1814513"/>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dirty="0">
                <a:solidFill>
                  <a:schemeClr val="bg1"/>
                </a:solidFill>
                <a:latin typeface="Times New Roman" pitchFamily="18" charset="0"/>
                <a:cs typeface="Times New Roman" pitchFamily="18" charset="0"/>
              </a:rPr>
              <a:t>Optional Features</a:t>
            </a:r>
            <a:endParaRPr lang="zh-CN" altLang="en-US" b="1" dirty="0">
              <a:solidFill>
                <a:schemeClr val="bg1"/>
              </a:solidFill>
              <a:latin typeface="Times New Roman" pitchFamily="18" charset="0"/>
              <a:cs typeface="Times New Roman" pitchFamily="18" charset="0"/>
            </a:endParaRPr>
          </a:p>
        </p:txBody>
      </p:sp>
      <p:sp>
        <p:nvSpPr>
          <p:cNvPr id="30" name="TextBox 18"/>
          <p:cNvSpPr txBox="1">
            <a:spLocks noChangeArrowheads="1"/>
          </p:cNvSpPr>
          <p:nvPr/>
        </p:nvSpPr>
        <p:spPr bwMode="auto">
          <a:xfrm>
            <a:off x="3316586" y="5208589"/>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sz="1200">
                <a:latin typeface="Times New Roman" pitchFamily="18" charset="0"/>
                <a:ea typeface="宋体" pitchFamily="2" charset="-122"/>
                <a:cs typeface="Times New Roman" pitchFamily="18" charset="0"/>
              </a:defRPr>
            </a:lvl1pPr>
            <a:lvl2pPr marL="742950" indent="-285750">
              <a:defRPr>
                <a:ea typeface="宋体" pitchFamily="2" charset="-122"/>
              </a:defRPr>
            </a:lvl2pPr>
            <a:lvl3pPr marL="1143000" indent="-228600">
              <a:defRPr>
                <a:ea typeface="宋体" pitchFamily="2" charset="-122"/>
              </a:defRPr>
            </a:lvl3pPr>
            <a:lvl4pPr marL="1600200" indent="-228600">
              <a:defRPr>
                <a:ea typeface="宋体" pitchFamily="2" charset="-122"/>
              </a:defRPr>
            </a:lvl4pPr>
            <a:lvl5pPr marL="2057400" indent="-228600">
              <a:defRPr>
                <a:ea typeface="宋体" pitchFamily="2" charset="-122"/>
              </a:defRPr>
            </a:lvl5pPr>
            <a:lvl6pPr marL="2514600" indent="-228600" eaLnBrk="0" fontAlgn="base" hangingPunct="0">
              <a:spcBef>
                <a:spcPct val="0"/>
              </a:spcBef>
              <a:spcAft>
                <a:spcPct val="0"/>
              </a:spcAft>
              <a:defRPr>
                <a:ea typeface="宋体" pitchFamily="2" charset="-122"/>
              </a:defRPr>
            </a:lvl6pPr>
            <a:lvl7pPr marL="2971800" indent="-228600" eaLnBrk="0" fontAlgn="base" hangingPunct="0">
              <a:spcBef>
                <a:spcPct val="0"/>
              </a:spcBef>
              <a:spcAft>
                <a:spcPct val="0"/>
              </a:spcAft>
              <a:defRPr>
                <a:ea typeface="宋体" pitchFamily="2" charset="-122"/>
              </a:defRPr>
            </a:lvl7pPr>
            <a:lvl8pPr marL="3429000" indent="-228600" eaLnBrk="0" fontAlgn="base" hangingPunct="0">
              <a:spcBef>
                <a:spcPct val="0"/>
              </a:spcBef>
              <a:spcAft>
                <a:spcPct val="0"/>
              </a:spcAft>
              <a:defRPr>
                <a:ea typeface="宋体" pitchFamily="2" charset="-122"/>
              </a:defRPr>
            </a:lvl8pPr>
            <a:lvl9pPr marL="3886200" indent="-228600" eaLnBrk="0" fontAlgn="base" hangingPunct="0">
              <a:spcBef>
                <a:spcPct val="0"/>
              </a:spcBef>
              <a:spcAft>
                <a:spcPct val="0"/>
              </a:spcAft>
              <a:defRPr>
                <a:ea typeface="宋体" pitchFamily="2" charset="-122"/>
              </a:defRPr>
            </a:lvl9pPr>
          </a:lstStyle>
          <a:p>
            <a:r>
              <a:rPr lang="en-US" altLang="zh-CN" dirty="0"/>
              <a:t>Auto Restart</a:t>
            </a:r>
          </a:p>
          <a:p>
            <a:r>
              <a:rPr lang="en-US" altLang="zh-CN" dirty="0"/>
              <a:t>Function</a:t>
            </a:r>
          </a:p>
        </p:txBody>
      </p:sp>
      <p:sp>
        <p:nvSpPr>
          <p:cNvPr id="31" name="TextBox 30"/>
          <p:cNvSpPr txBox="1">
            <a:spLocks noChangeArrowheads="1"/>
          </p:cNvSpPr>
          <p:nvPr/>
        </p:nvSpPr>
        <p:spPr bwMode="auto">
          <a:xfrm>
            <a:off x="3202286" y="2642558"/>
            <a:ext cx="1447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sz="1200">
                <a:latin typeface="Times New Roman" pitchFamily="18" charset="0"/>
                <a:ea typeface="宋体" pitchFamily="2" charset="-122"/>
                <a:cs typeface="Times New Roman" pitchFamily="18" charset="0"/>
              </a:defRPr>
            </a:lvl1pPr>
            <a:lvl2pPr marL="742950" indent="-285750">
              <a:defRPr>
                <a:ea typeface="宋体" pitchFamily="2" charset="-122"/>
              </a:defRPr>
            </a:lvl2pPr>
            <a:lvl3pPr marL="1143000" indent="-228600">
              <a:defRPr>
                <a:ea typeface="宋体" pitchFamily="2" charset="-122"/>
              </a:defRPr>
            </a:lvl3pPr>
            <a:lvl4pPr marL="1600200" indent="-228600">
              <a:defRPr>
                <a:ea typeface="宋体" pitchFamily="2" charset="-122"/>
              </a:defRPr>
            </a:lvl4pPr>
            <a:lvl5pPr marL="2057400" indent="-228600">
              <a:defRPr>
                <a:ea typeface="宋体" pitchFamily="2" charset="-122"/>
              </a:defRPr>
            </a:lvl5pPr>
            <a:lvl6pPr marL="2514600" indent="-228600" eaLnBrk="0" fontAlgn="base" hangingPunct="0">
              <a:spcBef>
                <a:spcPct val="0"/>
              </a:spcBef>
              <a:spcAft>
                <a:spcPct val="0"/>
              </a:spcAft>
              <a:defRPr>
                <a:ea typeface="宋体" pitchFamily="2" charset="-122"/>
              </a:defRPr>
            </a:lvl6pPr>
            <a:lvl7pPr marL="2971800" indent="-228600" eaLnBrk="0" fontAlgn="base" hangingPunct="0">
              <a:spcBef>
                <a:spcPct val="0"/>
              </a:spcBef>
              <a:spcAft>
                <a:spcPct val="0"/>
              </a:spcAft>
              <a:defRPr>
                <a:ea typeface="宋体" pitchFamily="2" charset="-122"/>
              </a:defRPr>
            </a:lvl7pPr>
            <a:lvl8pPr marL="3429000" indent="-228600" eaLnBrk="0" fontAlgn="base" hangingPunct="0">
              <a:spcBef>
                <a:spcPct val="0"/>
              </a:spcBef>
              <a:spcAft>
                <a:spcPct val="0"/>
              </a:spcAft>
              <a:defRPr>
                <a:ea typeface="宋体" pitchFamily="2" charset="-122"/>
              </a:defRPr>
            </a:lvl8pPr>
            <a:lvl9pPr marL="3886200" indent="-228600" eaLnBrk="0" fontAlgn="base" hangingPunct="0">
              <a:spcBef>
                <a:spcPct val="0"/>
              </a:spcBef>
              <a:spcAft>
                <a:spcPct val="0"/>
              </a:spcAft>
              <a:defRPr>
                <a:ea typeface="宋体" pitchFamily="2" charset="-122"/>
              </a:defRPr>
            </a:lvl9pPr>
          </a:lstStyle>
          <a:p>
            <a:r>
              <a:rPr lang="en-US" altLang="zh-CN" dirty="0"/>
              <a:t>Sleep Mode</a:t>
            </a:r>
            <a:endParaRPr lang="zh-CN" altLang="en-US" dirty="0"/>
          </a:p>
        </p:txBody>
      </p:sp>
      <p:sp>
        <p:nvSpPr>
          <p:cNvPr id="32" name="TextBox 22"/>
          <p:cNvSpPr txBox="1">
            <a:spLocks noChangeArrowheads="1"/>
          </p:cNvSpPr>
          <p:nvPr/>
        </p:nvSpPr>
        <p:spPr bwMode="auto">
          <a:xfrm>
            <a:off x="3234286" y="3466254"/>
            <a:ext cx="121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sz="1200">
                <a:latin typeface="Times New Roman" pitchFamily="18" charset="0"/>
                <a:ea typeface="宋体" pitchFamily="2" charset="-122"/>
                <a:cs typeface="Times New Roman" pitchFamily="18" charset="0"/>
              </a:defRPr>
            </a:lvl1pPr>
            <a:lvl2pPr marL="742950" indent="-285750">
              <a:defRPr>
                <a:ea typeface="宋体" pitchFamily="2" charset="-122"/>
              </a:defRPr>
            </a:lvl2pPr>
            <a:lvl3pPr marL="1143000" indent="-228600">
              <a:defRPr>
                <a:ea typeface="宋体" pitchFamily="2" charset="-122"/>
              </a:defRPr>
            </a:lvl3pPr>
            <a:lvl4pPr marL="1600200" indent="-228600">
              <a:defRPr>
                <a:ea typeface="宋体" pitchFamily="2" charset="-122"/>
              </a:defRPr>
            </a:lvl4pPr>
            <a:lvl5pPr marL="2057400" indent="-228600">
              <a:defRPr>
                <a:ea typeface="宋体" pitchFamily="2" charset="-122"/>
              </a:defRPr>
            </a:lvl5pPr>
            <a:lvl6pPr marL="2514600" indent="-228600" eaLnBrk="0" fontAlgn="base" hangingPunct="0">
              <a:spcBef>
                <a:spcPct val="0"/>
              </a:spcBef>
              <a:spcAft>
                <a:spcPct val="0"/>
              </a:spcAft>
              <a:defRPr>
                <a:ea typeface="宋体" pitchFamily="2" charset="-122"/>
              </a:defRPr>
            </a:lvl6pPr>
            <a:lvl7pPr marL="2971800" indent="-228600" eaLnBrk="0" fontAlgn="base" hangingPunct="0">
              <a:spcBef>
                <a:spcPct val="0"/>
              </a:spcBef>
              <a:spcAft>
                <a:spcPct val="0"/>
              </a:spcAft>
              <a:defRPr>
                <a:ea typeface="宋体" pitchFamily="2" charset="-122"/>
              </a:defRPr>
            </a:lvl7pPr>
            <a:lvl8pPr marL="3429000" indent="-228600" eaLnBrk="0" fontAlgn="base" hangingPunct="0">
              <a:spcBef>
                <a:spcPct val="0"/>
              </a:spcBef>
              <a:spcAft>
                <a:spcPct val="0"/>
              </a:spcAft>
              <a:defRPr>
                <a:ea typeface="宋体" pitchFamily="2" charset="-122"/>
              </a:defRPr>
            </a:lvl8pPr>
            <a:lvl9pPr marL="3886200" indent="-228600" eaLnBrk="0" fontAlgn="base" hangingPunct="0">
              <a:spcBef>
                <a:spcPct val="0"/>
              </a:spcBef>
              <a:spcAft>
                <a:spcPct val="0"/>
              </a:spcAft>
              <a:defRPr>
                <a:ea typeface="宋体" pitchFamily="2" charset="-122"/>
              </a:defRPr>
            </a:lvl9pPr>
          </a:lstStyle>
          <a:p>
            <a:r>
              <a:rPr lang="en-US" altLang="zh-CN" dirty="0"/>
              <a:t>LCD Display</a:t>
            </a:r>
            <a:endParaRPr lang="zh-CN" altLang="en-US" dirty="0"/>
          </a:p>
        </p:txBody>
      </p:sp>
      <p:sp>
        <p:nvSpPr>
          <p:cNvPr id="33" name="TextBox 13"/>
          <p:cNvSpPr txBox="1">
            <a:spLocks noChangeArrowheads="1"/>
          </p:cNvSpPr>
          <p:nvPr/>
        </p:nvSpPr>
        <p:spPr bwMode="auto">
          <a:xfrm>
            <a:off x="3223717" y="4362927"/>
            <a:ext cx="1404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sz="1200">
                <a:latin typeface="Times New Roman" pitchFamily="18" charset="0"/>
                <a:ea typeface="宋体" pitchFamily="2" charset="-122"/>
                <a:cs typeface="Times New Roman" pitchFamily="18" charset="0"/>
              </a:defRPr>
            </a:lvl1pPr>
            <a:lvl2pPr marL="742950" indent="-285750">
              <a:defRPr>
                <a:ea typeface="宋体" pitchFamily="2" charset="-122"/>
              </a:defRPr>
            </a:lvl2pPr>
            <a:lvl3pPr marL="1143000" indent="-228600">
              <a:defRPr>
                <a:ea typeface="宋体" pitchFamily="2" charset="-122"/>
              </a:defRPr>
            </a:lvl3pPr>
            <a:lvl4pPr marL="1600200" indent="-228600">
              <a:defRPr>
                <a:ea typeface="宋体" pitchFamily="2" charset="-122"/>
              </a:defRPr>
            </a:lvl4pPr>
            <a:lvl5pPr marL="2057400" indent="-228600">
              <a:defRPr>
                <a:ea typeface="宋体" pitchFamily="2" charset="-122"/>
              </a:defRPr>
            </a:lvl5pPr>
            <a:lvl6pPr marL="2514600" indent="-228600" eaLnBrk="0" fontAlgn="base" hangingPunct="0">
              <a:spcBef>
                <a:spcPct val="0"/>
              </a:spcBef>
              <a:spcAft>
                <a:spcPct val="0"/>
              </a:spcAft>
              <a:defRPr>
                <a:ea typeface="宋体" pitchFamily="2" charset="-122"/>
              </a:defRPr>
            </a:lvl6pPr>
            <a:lvl7pPr marL="2971800" indent="-228600" eaLnBrk="0" fontAlgn="base" hangingPunct="0">
              <a:spcBef>
                <a:spcPct val="0"/>
              </a:spcBef>
              <a:spcAft>
                <a:spcPct val="0"/>
              </a:spcAft>
              <a:defRPr>
                <a:ea typeface="宋体" pitchFamily="2" charset="-122"/>
              </a:defRPr>
            </a:lvl7pPr>
            <a:lvl8pPr marL="3429000" indent="-228600" eaLnBrk="0" fontAlgn="base" hangingPunct="0">
              <a:spcBef>
                <a:spcPct val="0"/>
              </a:spcBef>
              <a:spcAft>
                <a:spcPct val="0"/>
              </a:spcAft>
              <a:defRPr>
                <a:ea typeface="宋体" pitchFamily="2" charset="-122"/>
              </a:defRPr>
            </a:lvl8pPr>
            <a:lvl9pPr marL="3886200" indent="-228600" eaLnBrk="0" fontAlgn="base" hangingPunct="0">
              <a:spcBef>
                <a:spcPct val="0"/>
              </a:spcBef>
              <a:spcAft>
                <a:spcPct val="0"/>
              </a:spcAft>
              <a:defRPr>
                <a:ea typeface="宋体" pitchFamily="2" charset="-122"/>
              </a:defRPr>
            </a:lvl9pPr>
          </a:lstStyle>
          <a:p>
            <a:r>
              <a:rPr lang="en-US" altLang="zh-CN" dirty="0"/>
              <a:t>Independent Dehumidification</a:t>
            </a:r>
            <a:endParaRPr lang="zh-CN" altLang="en-US" dirty="0"/>
          </a:p>
        </p:txBody>
      </p:sp>
      <p:pic>
        <p:nvPicPr>
          <p:cNvPr id="3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5436" y="5164306"/>
            <a:ext cx="630000" cy="63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5436" y="2369976"/>
            <a:ext cx="630000" cy="63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5436" y="4275160"/>
            <a:ext cx="630000" cy="63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图片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952" y="2369976"/>
            <a:ext cx="632952" cy="637200"/>
          </a:xfrm>
          <a:prstGeom prst="rect">
            <a:avLst/>
          </a:prstGeom>
        </p:spPr>
      </p:pic>
      <p:sp>
        <p:nvSpPr>
          <p:cNvPr id="40" name="TextBox 46"/>
          <p:cNvSpPr txBox="1">
            <a:spLocks noChangeArrowheads="1"/>
          </p:cNvSpPr>
          <p:nvPr/>
        </p:nvSpPr>
        <p:spPr bwMode="auto">
          <a:xfrm>
            <a:off x="1289455" y="2457594"/>
            <a:ext cx="137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200" dirty="0">
                <a:latin typeface="Times New Roman" pitchFamily="18" charset="0"/>
                <a:cs typeface="Times New Roman" pitchFamily="18" charset="0"/>
              </a:rPr>
              <a:t>Self-diagnosis and Auto-protection</a:t>
            </a:r>
            <a:endParaRPr lang="zh-CN" altLang="en-US" sz="1200" dirty="0">
              <a:latin typeface="Times New Roman" pitchFamily="18" charset="0"/>
              <a:cs typeface="Times New Roman" pitchFamily="18" charset="0"/>
            </a:endParaRPr>
          </a:p>
        </p:txBody>
      </p:sp>
      <p:pic>
        <p:nvPicPr>
          <p:cNvPr id="41" name="图片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5436" y="3286979"/>
            <a:ext cx="635069" cy="637200"/>
          </a:xfrm>
          <a:prstGeom prst="rect">
            <a:avLst/>
          </a:prstGeom>
        </p:spPr>
      </p:pic>
      <p:pic>
        <p:nvPicPr>
          <p:cNvPr id="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52" y="4275160"/>
            <a:ext cx="628760" cy="6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952" y="3286979"/>
            <a:ext cx="654422" cy="6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图片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9952" y="5164306"/>
            <a:ext cx="624540" cy="637200"/>
          </a:xfrm>
          <a:prstGeom prst="rect">
            <a:avLst/>
          </a:prstGeom>
        </p:spPr>
      </p:pic>
      <p:sp>
        <p:nvSpPr>
          <p:cNvPr id="45" name="TextBox 46"/>
          <p:cNvSpPr txBox="1">
            <a:spLocks noChangeArrowheads="1"/>
          </p:cNvSpPr>
          <p:nvPr/>
        </p:nvSpPr>
        <p:spPr bwMode="auto">
          <a:xfrm>
            <a:off x="1331912" y="4389152"/>
            <a:ext cx="835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sz="1200">
                <a:latin typeface="Times New Roman" pitchFamily="18" charset="0"/>
                <a:ea typeface="宋体" pitchFamily="2" charset="-122"/>
                <a:cs typeface="Times New Roman" pitchFamily="18" charset="0"/>
              </a:defRPr>
            </a:lvl1pPr>
            <a:lvl2pPr marL="742950" indent="-285750">
              <a:defRPr>
                <a:ea typeface="宋体" pitchFamily="2" charset="-122"/>
              </a:defRPr>
            </a:lvl2pPr>
            <a:lvl3pPr marL="1143000" indent="-228600">
              <a:defRPr>
                <a:ea typeface="宋体" pitchFamily="2" charset="-122"/>
              </a:defRPr>
            </a:lvl3pPr>
            <a:lvl4pPr marL="1600200" indent="-228600">
              <a:defRPr>
                <a:ea typeface="宋体" pitchFamily="2" charset="-122"/>
              </a:defRPr>
            </a:lvl4pPr>
            <a:lvl5pPr marL="2057400" indent="-228600">
              <a:defRPr>
                <a:ea typeface="宋体" pitchFamily="2" charset="-122"/>
              </a:defRPr>
            </a:lvl5pPr>
            <a:lvl6pPr marL="2514600" indent="-228600" eaLnBrk="0" fontAlgn="base" hangingPunct="0">
              <a:spcBef>
                <a:spcPct val="0"/>
              </a:spcBef>
              <a:spcAft>
                <a:spcPct val="0"/>
              </a:spcAft>
              <a:defRPr>
                <a:ea typeface="宋体" pitchFamily="2" charset="-122"/>
              </a:defRPr>
            </a:lvl6pPr>
            <a:lvl7pPr marL="2971800" indent="-228600" eaLnBrk="0" fontAlgn="base" hangingPunct="0">
              <a:spcBef>
                <a:spcPct val="0"/>
              </a:spcBef>
              <a:spcAft>
                <a:spcPct val="0"/>
              </a:spcAft>
              <a:defRPr>
                <a:ea typeface="宋体" pitchFamily="2" charset="-122"/>
              </a:defRPr>
            </a:lvl7pPr>
            <a:lvl8pPr marL="3429000" indent="-228600" eaLnBrk="0" fontAlgn="base" hangingPunct="0">
              <a:spcBef>
                <a:spcPct val="0"/>
              </a:spcBef>
              <a:spcAft>
                <a:spcPct val="0"/>
              </a:spcAft>
              <a:defRPr>
                <a:ea typeface="宋体" pitchFamily="2" charset="-122"/>
              </a:defRPr>
            </a:lvl8pPr>
            <a:lvl9pPr marL="3886200" indent="-228600" eaLnBrk="0" fontAlgn="base" hangingPunct="0">
              <a:spcBef>
                <a:spcPct val="0"/>
              </a:spcBef>
              <a:spcAft>
                <a:spcPct val="0"/>
              </a:spcAft>
              <a:defRPr>
                <a:ea typeface="宋体" pitchFamily="2" charset="-122"/>
              </a:defRPr>
            </a:lvl9pPr>
          </a:lstStyle>
          <a:p>
            <a:r>
              <a:rPr lang="en-US" altLang="zh-CN" dirty="0"/>
              <a:t>Anti-Rust Cabinet</a:t>
            </a:r>
            <a:endParaRPr lang="zh-CN" altLang="en-US" dirty="0"/>
          </a:p>
        </p:txBody>
      </p:sp>
      <p:sp>
        <p:nvSpPr>
          <p:cNvPr id="46" name="TextBox 46"/>
          <p:cNvSpPr txBox="1">
            <a:spLocks noChangeArrowheads="1"/>
          </p:cNvSpPr>
          <p:nvPr/>
        </p:nvSpPr>
        <p:spPr bwMode="auto">
          <a:xfrm>
            <a:off x="1303448" y="3395376"/>
            <a:ext cx="1054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sz="1200">
                <a:latin typeface="Times New Roman" pitchFamily="18" charset="0"/>
                <a:ea typeface="宋体" pitchFamily="2" charset="-122"/>
                <a:cs typeface="Times New Roman" pitchFamily="18" charset="0"/>
              </a:defRPr>
            </a:lvl1pPr>
            <a:lvl2pPr marL="742950" indent="-285750">
              <a:defRPr>
                <a:ea typeface="宋体" pitchFamily="2" charset="-122"/>
              </a:defRPr>
            </a:lvl2pPr>
            <a:lvl3pPr marL="1143000" indent="-228600">
              <a:defRPr>
                <a:ea typeface="宋体" pitchFamily="2" charset="-122"/>
              </a:defRPr>
            </a:lvl3pPr>
            <a:lvl4pPr marL="1600200" indent="-228600">
              <a:defRPr>
                <a:ea typeface="宋体" pitchFamily="2" charset="-122"/>
              </a:defRPr>
            </a:lvl4pPr>
            <a:lvl5pPr marL="2057400" indent="-228600">
              <a:defRPr>
                <a:ea typeface="宋体" pitchFamily="2" charset="-122"/>
              </a:defRPr>
            </a:lvl5pPr>
            <a:lvl6pPr marL="2514600" indent="-228600" eaLnBrk="0" fontAlgn="base" hangingPunct="0">
              <a:spcBef>
                <a:spcPct val="0"/>
              </a:spcBef>
              <a:spcAft>
                <a:spcPct val="0"/>
              </a:spcAft>
              <a:defRPr>
                <a:ea typeface="宋体" pitchFamily="2" charset="-122"/>
              </a:defRPr>
            </a:lvl6pPr>
            <a:lvl7pPr marL="2971800" indent="-228600" eaLnBrk="0" fontAlgn="base" hangingPunct="0">
              <a:spcBef>
                <a:spcPct val="0"/>
              </a:spcBef>
              <a:spcAft>
                <a:spcPct val="0"/>
              </a:spcAft>
              <a:defRPr>
                <a:ea typeface="宋体" pitchFamily="2" charset="-122"/>
              </a:defRPr>
            </a:lvl7pPr>
            <a:lvl8pPr marL="3429000" indent="-228600" eaLnBrk="0" fontAlgn="base" hangingPunct="0">
              <a:spcBef>
                <a:spcPct val="0"/>
              </a:spcBef>
              <a:spcAft>
                <a:spcPct val="0"/>
              </a:spcAft>
              <a:defRPr>
                <a:ea typeface="宋体" pitchFamily="2" charset="-122"/>
              </a:defRPr>
            </a:lvl8pPr>
            <a:lvl9pPr marL="3886200" indent="-228600" eaLnBrk="0" fontAlgn="base" hangingPunct="0">
              <a:spcBef>
                <a:spcPct val="0"/>
              </a:spcBef>
              <a:spcAft>
                <a:spcPct val="0"/>
              </a:spcAft>
              <a:defRPr>
                <a:ea typeface="宋体" pitchFamily="2" charset="-122"/>
              </a:defRPr>
            </a:lvl9pPr>
          </a:lstStyle>
          <a:p>
            <a:r>
              <a:rPr lang="en-US" altLang="zh-CN" dirty="0"/>
              <a:t>Easy-cleaned Panel</a:t>
            </a:r>
            <a:endParaRPr lang="zh-CN" altLang="en-US" dirty="0"/>
          </a:p>
        </p:txBody>
      </p:sp>
      <p:sp>
        <p:nvSpPr>
          <p:cNvPr id="47" name="TextBox 22"/>
          <p:cNvSpPr txBox="1">
            <a:spLocks noChangeArrowheads="1"/>
          </p:cNvSpPr>
          <p:nvPr/>
        </p:nvSpPr>
        <p:spPr bwMode="auto">
          <a:xfrm>
            <a:off x="1367242" y="5393255"/>
            <a:ext cx="121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sz="1200">
                <a:latin typeface="Times New Roman" pitchFamily="18" charset="0"/>
                <a:ea typeface="宋体" pitchFamily="2" charset="-122"/>
                <a:cs typeface="Times New Roman" pitchFamily="18" charset="0"/>
              </a:defRPr>
            </a:lvl1pPr>
            <a:lvl2pPr marL="742950" indent="-285750">
              <a:defRPr>
                <a:ea typeface="宋体" pitchFamily="2" charset="-122"/>
              </a:defRPr>
            </a:lvl2pPr>
            <a:lvl3pPr marL="1143000" indent="-228600">
              <a:defRPr>
                <a:ea typeface="宋体" pitchFamily="2" charset="-122"/>
              </a:defRPr>
            </a:lvl3pPr>
            <a:lvl4pPr marL="1600200" indent="-228600">
              <a:defRPr>
                <a:ea typeface="宋体" pitchFamily="2" charset="-122"/>
              </a:defRPr>
            </a:lvl4pPr>
            <a:lvl5pPr marL="2057400" indent="-228600">
              <a:defRPr>
                <a:ea typeface="宋体" pitchFamily="2" charset="-122"/>
              </a:defRPr>
            </a:lvl5pPr>
            <a:lvl6pPr marL="2514600" indent="-228600" eaLnBrk="0" fontAlgn="base" hangingPunct="0">
              <a:spcBef>
                <a:spcPct val="0"/>
              </a:spcBef>
              <a:spcAft>
                <a:spcPct val="0"/>
              </a:spcAft>
              <a:defRPr>
                <a:ea typeface="宋体" pitchFamily="2" charset="-122"/>
              </a:defRPr>
            </a:lvl6pPr>
            <a:lvl7pPr marL="2971800" indent="-228600" eaLnBrk="0" fontAlgn="base" hangingPunct="0">
              <a:spcBef>
                <a:spcPct val="0"/>
              </a:spcBef>
              <a:spcAft>
                <a:spcPct val="0"/>
              </a:spcAft>
              <a:defRPr>
                <a:ea typeface="宋体" pitchFamily="2" charset="-122"/>
              </a:defRPr>
            </a:lvl7pPr>
            <a:lvl8pPr marL="3429000" indent="-228600" eaLnBrk="0" fontAlgn="base" hangingPunct="0">
              <a:spcBef>
                <a:spcPct val="0"/>
              </a:spcBef>
              <a:spcAft>
                <a:spcPct val="0"/>
              </a:spcAft>
              <a:defRPr>
                <a:ea typeface="宋体" pitchFamily="2" charset="-122"/>
              </a:defRPr>
            </a:lvl8pPr>
            <a:lvl9pPr marL="3886200" indent="-228600" eaLnBrk="0" fontAlgn="base" hangingPunct="0">
              <a:spcBef>
                <a:spcPct val="0"/>
              </a:spcBef>
              <a:spcAft>
                <a:spcPct val="0"/>
              </a:spcAft>
              <a:defRPr>
                <a:ea typeface="宋体" pitchFamily="2" charset="-122"/>
              </a:defRPr>
            </a:lvl9pPr>
          </a:lstStyle>
          <a:p>
            <a:r>
              <a:rPr lang="en-US" altLang="zh-CN" dirty="0"/>
              <a:t>Timer</a:t>
            </a:r>
            <a:endParaRPr lang="zh-CN" altLang="en-US" dirty="0"/>
          </a:p>
        </p:txBody>
      </p:sp>
      <p:sp>
        <p:nvSpPr>
          <p:cNvPr id="29" name="TextBox 46"/>
          <p:cNvSpPr txBox="1">
            <a:spLocks noChangeArrowheads="1"/>
          </p:cNvSpPr>
          <p:nvPr/>
        </p:nvSpPr>
        <p:spPr bwMode="auto">
          <a:xfrm>
            <a:off x="1367242" y="6229545"/>
            <a:ext cx="1054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1200" dirty="0">
                <a:solidFill>
                  <a:srgbClr val="000000"/>
                </a:solidFill>
                <a:latin typeface="Times New Roman" pitchFamily="18" charset="0"/>
                <a:cs typeface="Times New Roman" pitchFamily="18" charset="0"/>
              </a:rPr>
              <a:t>Golden Fin</a:t>
            </a:r>
            <a:endParaRPr lang="zh-CN" altLang="en-US" sz="1200" dirty="0">
              <a:solidFill>
                <a:srgbClr val="000000"/>
              </a:solidFill>
              <a:latin typeface="Times New Roman" pitchFamily="18" charset="0"/>
              <a:cs typeface="Times New Roman" pitchFamily="18" charset="0"/>
            </a:endParaRPr>
          </a:p>
        </p:txBody>
      </p:sp>
      <p:pic>
        <p:nvPicPr>
          <p:cNvPr id="37" name="图片 3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8608" y="6053452"/>
            <a:ext cx="633304" cy="6300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0"/>
          <p:cNvSpPr txBox="1">
            <a:spLocks noChangeArrowheads="1"/>
          </p:cNvSpPr>
          <p:nvPr/>
        </p:nvSpPr>
        <p:spPr bwMode="auto">
          <a:xfrm>
            <a:off x="5680443" y="2642557"/>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eaLnBrk="1" hangingPunct="1">
              <a:defRPr sz="1200">
                <a:latin typeface="Times New Roman" pitchFamily="18" charset="0"/>
                <a:ea typeface="宋体" pitchFamily="2" charset="-122"/>
                <a:cs typeface="Times New Roman" pitchFamily="18" charset="0"/>
              </a:defRPr>
            </a:lvl1pPr>
            <a:lvl2pPr marL="742950" indent="-285750">
              <a:defRPr>
                <a:ea typeface="宋体" pitchFamily="2" charset="-122"/>
              </a:defRPr>
            </a:lvl2pPr>
            <a:lvl3pPr marL="1143000" indent="-228600">
              <a:defRPr>
                <a:ea typeface="宋体" pitchFamily="2" charset="-122"/>
              </a:defRPr>
            </a:lvl3pPr>
            <a:lvl4pPr marL="1600200" indent="-228600">
              <a:defRPr>
                <a:ea typeface="宋体" pitchFamily="2" charset="-122"/>
              </a:defRPr>
            </a:lvl4pPr>
            <a:lvl5pPr marL="2057400" indent="-228600">
              <a:defRPr>
                <a:ea typeface="宋体" pitchFamily="2" charset="-122"/>
              </a:defRPr>
            </a:lvl5pPr>
            <a:lvl6pPr marL="2514600" indent="-228600" eaLnBrk="0" fontAlgn="base" hangingPunct="0">
              <a:spcBef>
                <a:spcPct val="0"/>
              </a:spcBef>
              <a:spcAft>
                <a:spcPct val="0"/>
              </a:spcAft>
              <a:defRPr>
                <a:ea typeface="宋体" pitchFamily="2" charset="-122"/>
              </a:defRPr>
            </a:lvl6pPr>
            <a:lvl7pPr marL="2971800" indent="-228600" eaLnBrk="0" fontAlgn="base" hangingPunct="0">
              <a:spcBef>
                <a:spcPct val="0"/>
              </a:spcBef>
              <a:spcAft>
                <a:spcPct val="0"/>
              </a:spcAft>
              <a:defRPr>
                <a:ea typeface="宋体" pitchFamily="2" charset="-122"/>
              </a:defRPr>
            </a:lvl7pPr>
            <a:lvl8pPr marL="3429000" indent="-228600" eaLnBrk="0" fontAlgn="base" hangingPunct="0">
              <a:spcBef>
                <a:spcPct val="0"/>
              </a:spcBef>
              <a:spcAft>
                <a:spcPct val="0"/>
              </a:spcAft>
              <a:defRPr>
                <a:ea typeface="宋体" pitchFamily="2" charset="-122"/>
              </a:defRPr>
            </a:lvl8pPr>
            <a:lvl9pPr marL="3886200" indent="-228600" eaLnBrk="0" fontAlgn="base" hangingPunct="0">
              <a:spcBef>
                <a:spcPct val="0"/>
              </a:spcBef>
              <a:spcAft>
                <a:spcPct val="0"/>
              </a:spcAft>
              <a:defRPr>
                <a:ea typeface="宋体" pitchFamily="2" charset="-122"/>
              </a:defRPr>
            </a:lvl9pPr>
          </a:lstStyle>
          <a:p>
            <a:r>
              <a:rPr lang="en-US" altLang="zh-CN" dirty="0">
                <a:latin typeface="Arial" panose="020B0604020202020204" pitchFamily="34" charset="0"/>
                <a:cs typeface="Arial" panose="020B0604020202020204" pitchFamily="34" charset="0"/>
              </a:rPr>
              <a:t>☼ </a:t>
            </a:r>
            <a:r>
              <a:rPr lang="en-US" altLang="zh-CN" dirty="0"/>
              <a:t>Crankcase Heater</a:t>
            </a:r>
          </a:p>
          <a:p>
            <a:r>
              <a:rPr lang="en-US" altLang="zh-CN" dirty="0">
                <a:latin typeface="Arial" panose="020B0604020202020204" pitchFamily="34" charset="0"/>
                <a:cs typeface="Arial" panose="020B0604020202020204" pitchFamily="34" charset="0"/>
              </a:rPr>
              <a:t>☼ </a:t>
            </a:r>
            <a:r>
              <a:rPr lang="en-US" altLang="zh-CN" dirty="0"/>
              <a:t>Base Pan Heater</a:t>
            </a:r>
            <a:endParaRPr lang="zh-CN" altLang="en-US" dirty="0"/>
          </a:p>
        </p:txBody>
      </p:sp>
    </p:spTree>
    <p:extLst>
      <p:ext uri="{BB962C8B-B14F-4D97-AF65-F5344CB8AC3E}">
        <p14:creationId xmlns:p14="http://schemas.microsoft.com/office/powerpoint/2010/main" val="2648090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6897" y="1037463"/>
            <a:ext cx="1177292" cy="532639"/>
          </a:xfrm>
          <a:prstGeom prst="rect">
            <a:avLst/>
          </a:prstGeom>
        </p:spPr>
      </p:pic>
      <p:sp>
        <p:nvSpPr>
          <p:cNvPr id="22" name="AutoShape 4">
            <a:extLst>
              <a:ext uri="{FF2B5EF4-FFF2-40B4-BE49-F238E27FC236}">
                <a16:creationId xmlns:a16="http://schemas.microsoft.com/office/drawing/2014/main" id="{5A76C598-6093-4964-892A-E1C4205E26DE}"/>
              </a:ext>
            </a:extLst>
          </p:cNvPr>
          <p:cNvSpPr>
            <a:spLocks noChangeArrowheads="1"/>
          </p:cNvSpPr>
          <p:nvPr/>
        </p:nvSpPr>
        <p:spPr bwMode="auto">
          <a:xfrm flipH="1">
            <a:off x="429308" y="337883"/>
            <a:ext cx="4622903" cy="431586"/>
          </a:xfrm>
          <a:prstGeom prst="roundRect">
            <a:avLst>
              <a:gd name="adj" fmla="val 16667"/>
            </a:avLst>
          </a:prstGeom>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Part II Difference to old unit</a:t>
            </a:r>
          </a:p>
        </p:txBody>
      </p:sp>
      <p:sp>
        <p:nvSpPr>
          <p:cNvPr id="23" name="Text Box 7">
            <a:extLst>
              <a:ext uri="{FF2B5EF4-FFF2-40B4-BE49-F238E27FC236}">
                <a16:creationId xmlns:a16="http://schemas.microsoft.com/office/drawing/2014/main" id="{4CD0D1DF-FE99-4F93-BBEB-5113322058B2}"/>
              </a:ext>
            </a:extLst>
          </p:cNvPr>
          <p:cNvSpPr txBox="1">
            <a:spLocks noChangeArrowheads="1"/>
          </p:cNvSpPr>
          <p:nvPr/>
        </p:nvSpPr>
        <p:spPr bwMode="auto">
          <a:xfrm>
            <a:off x="0" y="2138731"/>
            <a:ext cx="9721849" cy="132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4000" dirty="0">
                <a:latin typeface="Arial" panose="020B0604020202020204" pitchFamily="34" charset="0"/>
                <a:cs typeface="Arial" panose="020B0604020202020204" pitchFamily="34" charset="0"/>
              </a:rPr>
              <a:t>Difference GD </a:t>
            </a:r>
            <a:r>
              <a:rPr lang="en-US" altLang="zh-CN" sz="4000" dirty="0" err="1">
                <a:latin typeface="Arial" panose="020B0604020202020204" pitchFamily="34" charset="0"/>
                <a:cs typeface="Arial" panose="020B0604020202020204" pitchFamily="34" charset="0"/>
              </a:rPr>
              <a:t>Floorstanding</a:t>
            </a:r>
            <a:endParaRPr lang="en-US" altLang="zh-CN" sz="4000" dirty="0">
              <a:latin typeface="Arial" panose="020B0604020202020204" pitchFamily="34" charset="0"/>
              <a:cs typeface="Arial" panose="020B0604020202020204" pitchFamily="34" charset="0"/>
            </a:endParaRPr>
          </a:p>
          <a:p>
            <a:pPr algn="ctr"/>
            <a:r>
              <a:rPr lang="en-US" altLang="zh-CN" sz="4000" dirty="0">
                <a:latin typeface="Arial" panose="020B0604020202020204" pitchFamily="34" charset="0"/>
                <a:cs typeface="Arial" panose="020B0604020202020204" pitchFamily="34" charset="0"/>
              </a:rPr>
              <a:t>between old and new</a:t>
            </a:r>
          </a:p>
        </p:txBody>
      </p:sp>
    </p:spTree>
    <p:extLst>
      <p:ext uri="{BB962C8B-B14F-4D97-AF65-F5344CB8AC3E}">
        <p14:creationId xmlns:p14="http://schemas.microsoft.com/office/powerpoint/2010/main" val="2446972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69690" y="543194"/>
            <a:ext cx="4482548" cy="76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2" rIns="68563" bIns="34282">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r>
              <a:rPr lang="en-US" altLang="zh-CN" sz="3000" dirty="0">
                <a:latin typeface="Arial" panose="020B0604020202020204" pitchFamily="34" charset="0"/>
                <a:cs typeface="Arial" panose="020B0604020202020204" pitchFamily="34" charset="0"/>
              </a:rPr>
              <a:t>Difference1</a:t>
            </a:r>
          </a:p>
          <a:p>
            <a:r>
              <a:rPr lang="en-US" altLang="zh-CN" sz="1500" dirty="0">
                <a:latin typeface="Arial" panose="020B0604020202020204" pitchFamily="34" charset="0"/>
                <a:cs typeface="Arial" panose="020B0604020202020204" pitchFamily="34" charset="0"/>
              </a:rPr>
              <a:t>IDU and CDU control update </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6897" y="1037463"/>
            <a:ext cx="1177292" cy="532639"/>
          </a:xfrm>
          <a:prstGeom prst="rect">
            <a:avLst/>
          </a:prstGeom>
        </p:spPr>
      </p:pic>
      <p:sp>
        <p:nvSpPr>
          <p:cNvPr id="10" name="Text Box 7"/>
          <p:cNvSpPr txBox="1">
            <a:spLocks noChangeArrowheads="1"/>
          </p:cNvSpPr>
          <p:nvPr/>
        </p:nvSpPr>
        <p:spPr bwMode="auto">
          <a:xfrm>
            <a:off x="251197" y="1921135"/>
            <a:ext cx="2161761" cy="30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2" rIns="68563" bIns="34282">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1500" dirty="0">
                <a:latin typeface="Arial" panose="020B0604020202020204" pitchFamily="34" charset="0"/>
                <a:cs typeface="Arial" panose="020B0604020202020204" pitchFamily="34" charset="0"/>
              </a:rPr>
              <a:t>Old</a:t>
            </a:r>
          </a:p>
        </p:txBody>
      </p:sp>
      <p:sp>
        <p:nvSpPr>
          <p:cNvPr id="11" name="Text Box 7"/>
          <p:cNvSpPr txBox="1">
            <a:spLocks noChangeArrowheads="1"/>
          </p:cNvSpPr>
          <p:nvPr/>
        </p:nvSpPr>
        <p:spPr bwMode="auto">
          <a:xfrm>
            <a:off x="5017010" y="1799194"/>
            <a:ext cx="2161761" cy="30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2" rIns="68563" bIns="34282">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1500" dirty="0">
                <a:latin typeface="Arial" panose="020B0604020202020204" pitchFamily="34" charset="0"/>
                <a:cs typeface="Arial" panose="020B0604020202020204" pitchFamily="34" charset="0"/>
              </a:rPr>
              <a:t>New ODU</a:t>
            </a:r>
          </a:p>
        </p:txBody>
      </p:sp>
      <p:sp>
        <p:nvSpPr>
          <p:cNvPr id="13" name="TextBox 10"/>
          <p:cNvSpPr txBox="1">
            <a:spLocks noChangeArrowheads="1"/>
          </p:cNvSpPr>
          <p:nvPr/>
        </p:nvSpPr>
        <p:spPr bwMode="auto">
          <a:xfrm>
            <a:off x="4360415" y="4780431"/>
            <a:ext cx="2432688" cy="24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110" tIns="30056" rIns="60110" bIns="30056">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a:spcBef>
                <a:spcPct val="0"/>
              </a:spcBef>
              <a:buFontTx/>
              <a:buNone/>
            </a:pPr>
            <a:r>
              <a:rPr lang="en-US" altLang="zh-CN" sz="1200" b="1" dirty="0">
                <a:solidFill>
                  <a:srgbClr val="FF0000"/>
                </a:solidFill>
                <a:latin typeface="Century Gothic" pitchFamily="34" charset="0"/>
              </a:rPr>
              <a:t>New current loop: L/N/S/E</a:t>
            </a:r>
          </a:p>
        </p:txBody>
      </p:sp>
      <p:sp>
        <p:nvSpPr>
          <p:cNvPr id="14" name="TextBox 10"/>
          <p:cNvSpPr txBox="1">
            <a:spLocks noChangeArrowheads="1"/>
          </p:cNvSpPr>
          <p:nvPr/>
        </p:nvSpPr>
        <p:spPr bwMode="auto">
          <a:xfrm>
            <a:off x="909526" y="4780431"/>
            <a:ext cx="3327600" cy="24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110" tIns="30056" rIns="60110" bIns="30056">
            <a:spAutoFit/>
          </a:bodyPr>
          <a:lstStyle>
            <a:lvl1pPr>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a:spcBef>
                <a:spcPct val="0"/>
              </a:spcBef>
              <a:buFontTx/>
              <a:buNone/>
            </a:pPr>
            <a:r>
              <a:rPr lang="en-US" altLang="zh-CN" sz="1200" b="1" dirty="0">
                <a:solidFill>
                  <a:srgbClr val="FF0000"/>
                </a:solidFill>
                <a:latin typeface="Century Gothic" pitchFamily="34" charset="0"/>
              </a:rPr>
              <a:t>Old: 485 communication: L/N/E+S1/S2</a:t>
            </a:r>
          </a:p>
        </p:txBody>
      </p:sp>
      <p:pic>
        <p:nvPicPr>
          <p:cNvPr id="3" name="图片 2"/>
          <p:cNvPicPr>
            <a:picLocks noChangeAspect="1"/>
          </p:cNvPicPr>
          <p:nvPr/>
        </p:nvPicPr>
        <p:blipFill>
          <a:blip r:embed="rId3"/>
          <a:stretch>
            <a:fillRect/>
          </a:stretch>
        </p:blipFill>
        <p:spPr>
          <a:xfrm>
            <a:off x="4369976" y="2221201"/>
            <a:ext cx="3455829" cy="2531993"/>
          </a:xfrm>
          <a:prstGeom prst="rect">
            <a:avLst/>
          </a:prstGeom>
        </p:spPr>
      </p:pic>
      <p:pic>
        <p:nvPicPr>
          <p:cNvPr id="4" name="图片 3"/>
          <p:cNvPicPr>
            <a:picLocks noChangeAspect="1"/>
          </p:cNvPicPr>
          <p:nvPr/>
        </p:nvPicPr>
        <p:blipFill>
          <a:blip r:embed="rId4"/>
          <a:stretch>
            <a:fillRect/>
          </a:stretch>
        </p:blipFill>
        <p:spPr>
          <a:xfrm>
            <a:off x="269690" y="2256874"/>
            <a:ext cx="3808619" cy="2349914"/>
          </a:xfrm>
          <a:prstGeom prst="rect">
            <a:avLst/>
          </a:prstGeom>
        </p:spPr>
      </p:pic>
      <p:sp>
        <p:nvSpPr>
          <p:cNvPr id="12" name="矩形 11"/>
          <p:cNvSpPr/>
          <p:nvPr/>
        </p:nvSpPr>
        <p:spPr>
          <a:xfrm>
            <a:off x="159781" y="5120589"/>
            <a:ext cx="8401269" cy="1015663"/>
          </a:xfrm>
          <a:prstGeom prst="rect">
            <a:avLst/>
          </a:prstGeom>
        </p:spPr>
        <p:txBody>
          <a:bodyPr wrap="square">
            <a:spAutoFit/>
          </a:bodyPr>
          <a:lstStyle/>
          <a:p>
            <a:r>
              <a:rPr lang="en-US" altLang="zh-CN" sz="12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Note</a:t>
            </a:r>
            <a:r>
              <a:rPr lang="zh-CN" altLang="en-US" sz="12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2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CN" sz="12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Because of the communication way difference , new LCAC ERP and old LCAC ERP are not compatible . </a:t>
            </a:r>
          </a:p>
          <a:p>
            <a:r>
              <a:rPr lang="en-US" altLang="zh-CN" sz="12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New LCAC ERP IDU just match new LCAC ERP ODU.</a:t>
            </a:r>
            <a:endParaRPr lang="zh-CN" altLang="en-US" sz="1200" dirty="0">
              <a:solidFill>
                <a:srgbClr val="FF0000"/>
              </a:solidFill>
              <a:latin typeface="微软雅黑" panose="020B0503020204020204" pitchFamily="34" charset="-122"/>
              <a:ea typeface="微软雅黑" panose="020B0503020204020204" pitchFamily="34" charset="-122"/>
            </a:endParaRPr>
          </a:p>
          <a:p>
            <a:r>
              <a:rPr lang="en-US" altLang="zh-CN" sz="12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Old LCAC ERP IDU just match Old LCAC ERP ODU.</a:t>
            </a:r>
            <a:endParaRPr lang="zh-CN" altLang="en-US" sz="1200" dirty="0">
              <a:solidFill>
                <a:srgbClr val="FF0000"/>
              </a:solidFill>
              <a:latin typeface="微软雅黑" panose="020B0503020204020204" pitchFamily="34" charset="-122"/>
              <a:ea typeface="微软雅黑" panose="020B0503020204020204" pitchFamily="34" charset="-122"/>
            </a:endParaRPr>
          </a:p>
          <a:p>
            <a:endParaRPr lang="zh-CN" altLang="en-US" sz="12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228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87685" y="542051"/>
            <a:ext cx="2161761" cy="76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2" rIns="68563" bIns="34282">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3000" dirty="0">
                <a:latin typeface="Arial" panose="020B0604020202020204" pitchFamily="34" charset="0"/>
                <a:cs typeface="Arial" panose="020B0604020202020204" pitchFamily="34" charset="0"/>
              </a:rPr>
              <a:t>Difference2</a:t>
            </a:r>
            <a:endParaRPr lang="en-US" altLang="zh-CN" sz="1500" dirty="0">
              <a:latin typeface="Arial" panose="020B0604020202020204" pitchFamily="34" charset="0"/>
              <a:cs typeface="Arial" panose="020B0604020202020204" pitchFamily="34" charset="0"/>
            </a:endParaRPr>
          </a:p>
          <a:p>
            <a:pPr algn="ctr"/>
            <a:r>
              <a:rPr lang="en-US" altLang="zh-CN" sz="1500" dirty="0">
                <a:latin typeface="Arial" panose="020B0604020202020204" pitchFamily="34" charset="0"/>
                <a:cs typeface="Arial" panose="020B0604020202020204" pitchFamily="34" charset="0"/>
              </a:rPr>
              <a:t>Error code updated</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6897" y="1037463"/>
            <a:ext cx="1177292" cy="532639"/>
          </a:xfrm>
          <a:prstGeom prst="rect">
            <a:avLst/>
          </a:prstGeom>
        </p:spPr>
      </p:pic>
      <p:sp>
        <p:nvSpPr>
          <p:cNvPr id="16" name="Text Box 7"/>
          <p:cNvSpPr txBox="1">
            <a:spLocks noChangeArrowheads="1"/>
          </p:cNvSpPr>
          <p:nvPr/>
        </p:nvSpPr>
        <p:spPr bwMode="auto">
          <a:xfrm>
            <a:off x="-683316" y="5430731"/>
            <a:ext cx="7677978" cy="53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2" rIns="68563" bIns="34282">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1500" dirty="0">
                <a:latin typeface="Arial" panose="020B0604020202020204" pitchFamily="34" charset="0"/>
                <a:cs typeface="Arial" panose="020B0604020202020204" pitchFamily="34" charset="0"/>
              </a:rPr>
              <a:t>Notes: error code display updated into four digits from two digits,</a:t>
            </a:r>
          </a:p>
          <a:p>
            <a:pPr algn="ctr"/>
            <a:r>
              <a:rPr lang="en-US" altLang="zh-CN" sz="1500" dirty="0">
                <a:latin typeface="Arial" panose="020B0604020202020204" pitchFamily="34" charset="0"/>
                <a:cs typeface="Arial" panose="020B0604020202020204" pitchFamily="34" charset="0"/>
              </a:rPr>
              <a:t>so the display PCB and E-box code updated. </a:t>
            </a:r>
          </a:p>
        </p:txBody>
      </p:sp>
      <p:sp>
        <p:nvSpPr>
          <p:cNvPr id="17" name="Text Box 7"/>
          <p:cNvSpPr txBox="1">
            <a:spLocks noChangeArrowheads="1"/>
          </p:cNvSpPr>
          <p:nvPr/>
        </p:nvSpPr>
        <p:spPr bwMode="auto">
          <a:xfrm>
            <a:off x="407738" y="1799194"/>
            <a:ext cx="2161761" cy="30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2" rIns="68563" bIns="34282">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1500" dirty="0">
                <a:latin typeface="Arial" panose="020B0604020202020204" pitchFamily="34" charset="0"/>
                <a:cs typeface="Arial" panose="020B0604020202020204" pitchFamily="34" charset="0"/>
              </a:rPr>
              <a:t>Old</a:t>
            </a:r>
          </a:p>
        </p:txBody>
      </p:sp>
      <p:sp>
        <p:nvSpPr>
          <p:cNvPr id="18" name="Text Box 7"/>
          <p:cNvSpPr txBox="1">
            <a:spLocks noChangeArrowheads="1"/>
          </p:cNvSpPr>
          <p:nvPr/>
        </p:nvSpPr>
        <p:spPr bwMode="auto">
          <a:xfrm>
            <a:off x="5173552" y="1677252"/>
            <a:ext cx="2161761" cy="30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2" rIns="68563" bIns="34282">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1500" dirty="0">
                <a:latin typeface="Arial" panose="020B0604020202020204" pitchFamily="34" charset="0"/>
                <a:cs typeface="Arial" panose="020B0604020202020204" pitchFamily="34" charset="0"/>
              </a:rPr>
              <a:t>New</a:t>
            </a:r>
          </a:p>
        </p:txBody>
      </p:sp>
      <p:pic>
        <p:nvPicPr>
          <p:cNvPr id="3" name="图片 2"/>
          <p:cNvPicPr>
            <a:picLocks noChangeAspect="1"/>
          </p:cNvPicPr>
          <p:nvPr/>
        </p:nvPicPr>
        <p:blipFill rotWithShape="1">
          <a:blip r:embed="rId3"/>
          <a:srcRect t="11104" r="17659"/>
          <a:stretch/>
        </p:blipFill>
        <p:spPr>
          <a:xfrm>
            <a:off x="4439510" y="2099259"/>
            <a:ext cx="2068136" cy="2693300"/>
          </a:xfrm>
          <a:prstGeom prst="rect">
            <a:avLst/>
          </a:prstGeom>
        </p:spPr>
      </p:pic>
      <p:pic>
        <p:nvPicPr>
          <p:cNvPr id="7" name="图片 6"/>
          <p:cNvPicPr>
            <a:picLocks noChangeAspect="1"/>
          </p:cNvPicPr>
          <p:nvPr/>
        </p:nvPicPr>
        <p:blipFill rotWithShape="1">
          <a:blip r:embed="rId4"/>
          <a:srcRect r="26709" b="48651"/>
          <a:stretch/>
        </p:blipFill>
        <p:spPr>
          <a:xfrm>
            <a:off x="6507646" y="3216697"/>
            <a:ext cx="2340234" cy="1427363"/>
          </a:xfrm>
          <a:prstGeom prst="rect">
            <a:avLst/>
          </a:prstGeom>
        </p:spPr>
      </p:pic>
      <p:pic>
        <p:nvPicPr>
          <p:cNvPr id="8" name="图片 7"/>
          <p:cNvPicPr>
            <a:picLocks noChangeAspect="1"/>
          </p:cNvPicPr>
          <p:nvPr/>
        </p:nvPicPr>
        <p:blipFill>
          <a:blip r:embed="rId5"/>
          <a:stretch>
            <a:fillRect/>
          </a:stretch>
        </p:blipFill>
        <p:spPr>
          <a:xfrm>
            <a:off x="654274" y="2206408"/>
            <a:ext cx="2948885" cy="2323738"/>
          </a:xfrm>
          <a:prstGeom prst="rect">
            <a:avLst/>
          </a:prstGeom>
        </p:spPr>
      </p:pic>
    </p:spTree>
    <p:extLst>
      <p:ext uri="{BB962C8B-B14F-4D97-AF65-F5344CB8AC3E}">
        <p14:creationId xmlns:p14="http://schemas.microsoft.com/office/powerpoint/2010/main" val="4249559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26724" y="506565"/>
            <a:ext cx="3414091" cy="53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2" rIns="68563" bIns="34282">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pPr algn="ctr"/>
            <a:r>
              <a:rPr lang="en-US" altLang="zh-CN" sz="3000" dirty="0">
                <a:latin typeface="Arial" panose="020B0604020202020204" pitchFamily="34" charset="0"/>
                <a:cs typeface="Arial" panose="020B0604020202020204" pitchFamily="34" charset="0"/>
              </a:rPr>
              <a:t>Other Differences</a:t>
            </a:r>
            <a:endParaRPr lang="en-US" altLang="zh-CN" sz="1500" dirty="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6897" y="1037463"/>
            <a:ext cx="1177292" cy="532639"/>
          </a:xfrm>
          <a:prstGeom prst="rect">
            <a:avLst/>
          </a:prstGeom>
        </p:spPr>
      </p:pic>
      <p:sp>
        <p:nvSpPr>
          <p:cNvPr id="10" name="Text Box 7"/>
          <p:cNvSpPr txBox="1">
            <a:spLocks noChangeArrowheads="1"/>
          </p:cNvSpPr>
          <p:nvPr/>
        </p:nvSpPr>
        <p:spPr bwMode="auto">
          <a:xfrm>
            <a:off x="325740" y="1936044"/>
            <a:ext cx="7517780" cy="30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3" tIns="34282" rIns="68563" bIns="34282">
            <a:spAutoFit/>
          </a:bodyPr>
          <a:lstStyle>
            <a:lvl1pPr eaLnBrk="0" hangingPunct="0">
              <a:defRPr kumimoji="1" sz="1600">
                <a:solidFill>
                  <a:schemeClr val="tx1"/>
                </a:solidFill>
                <a:latin typeface="Arial" charset="0"/>
                <a:ea typeface="Gulim" pitchFamily="34" charset="-127"/>
              </a:defRPr>
            </a:lvl1pPr>
            <a:lvl2pPr marL="742950" indent="-285750" eaLnBrk="0" hangingPunct="0">
              <a:defRPr kumimoji="1" sz="1600">
                <a:solidFill>
                  <a:schemeClr val="tx1"/>
                </a:solidFill>
                <a:latin typeface="Arial" charset="0"/>
                <a:ea typeface="Gulim" pitchFamily="34" charset="-127"/>
              </a:defRPr>
            </a:lvl2pPr>
            <a:lvl3pPr marL="1143000" indent="-228600" eaLnBrk="0" hangingPunct="0">
              <a:defRPr kumimoji="1" sz="1600">
                <a:solidFill>
                  <a:schemeClr val="tx1"/>
                </a:solidFill>
                <a:latin typeface="Arial" charset="0"/>
                <a:ea typeface="Gulim" pitchFamily="34" charset="-127"/>
              </a:defRPr>
            </a:lvl3pPr>
            <a:lvl4pPr marL="1600200" indent="-228600" eaLnBrk="0" hangingPunct="0">
              <a:defRPr kumimoji="1" sz="1600">
                <a:solidFill>
                  <a:schemeClr val="tx1"/>
                </a:solidFill>
                <a:latin typeface="Arial" charset="0"/>
                <a:ea typeface="Gulim" pitchFamily="34" charset="-127"/>
              </a:defRPr>
            </a:lvl4pPr>
            <a:lvl5pPr marL="2057400" indent="-228600" eaLnBrk="0" hangingPunct="0">
              <a:defRPr kumimoji="1" sz="1600">
                <a:solidFill>
                  <a:schemeClr val="tx1"/>
                </a:solidFill>
                <a:latin typeface="Arial" charset="0"/>
                <a:ea typeface="Gulim" pitchFamily="34" charset="-127"/>
              </a:defRPr>
            </a:lvl5pPr>
            <a:lvl6pPr marL="2514600" indent="-228600" eaLnBrk="0" fontAlgn="base" hangingPunct="0">
              <a:spcBef>
                <a:spcPct val="0"/>
              </a:spcBef>
              <a:spcAft>
                <a:spcPct val="0"/>
              </a:spcAft>
              <a:defRPr kumimoji="1" sz="1600">
                <a:solidFill>
                  <a:schemeClr val="tx1"/>
                </a:solidFill>
                <a:latin typeface="Arial" charset="0"/>
                <a:ea typeface="Gulim" pitchFamily="34" charset="-127"/>
              </a:defRPr>
            </a:lvl6pPr>
            <a:lvl7pPr marL="2971800" indent="-228600" eaLnBrk="0" fontAlgn="base" hangingPunct="0">
              <a:spcBef>
                <a:spcPct val="0"/>
              </a:spcBef>
              <a:spcAft>
                <a:spcPct val="0"/>
              </a:spcAft>
              <a:defRPr kumimoji="1" sz="1600">
                <a:solidFill>
                  <a:schemeClr val="tx1"/>
                </a:solidFill>
                <a:latin typeface="Arial" charset="0"/>
                <a:ea typeface="Gulim" pitchFamily="34" charset="-127"/>
              </a:defRPr>
            </a:lvl7pPr>
            <a:lvl8pPr marL="3429000" indent="-228600" eaLnBrk="0" fontAlgn="base" hangingPunct="0">
              <a:spcBef>
                <a:spcPct val="0"/>
              </a:spcBef>
              <a:spcAft>
                <a:spcPct val="0"/>
              </a:spcAft>
              <a:defRPr kumimoji="1" sz="1600">
                <a:solidFill>
                  <a:schemeClr val="tx1"/>
                </a:solidFill>
                <a:latin typeface="Arial" charset="0"/>
                <a:ea typeface="Gulim" pitchFamily="34" charset="-127"/>
              </a:defRPr>
            </a:lvl8pPr>
            <a:lvl9pPr marL="3886200" indent="-228600" eaLnBrk="0" fontAlgn="base" hangingPunct="0">
              <a:spcBef>
                <a:spcPct val="0"/>
              </a:spcBef>
              <a:spcAft>
                <a:spcPct val="0"/>
              </a:spcAft>
              <a:defRPr kumimoji="1" sz="1600">
                <a:solidFill>
                  <a:schemeClr val="tx1"/>
                </a:solidFill>
                <a:latin typeface="Arial" charset="0"/>
                <a:ea typeface="Gulim" pitchFamily="34" charset="-127"/>
              </a:defRPr>
            </a:lvl9pPr>
          </a:lstStyle>
          <a:p>
            <a:r>
              <a:rPr lang="en-US" altLang="zh-CN" sz="1500" dirty="0">
                <a:latin typeface="Arial" panose="020B0604020202020204" pitchFamily="34" charset="0"/>
                <a:cs typeface="Arial" panose="020B0604020202020204" pitchFamily="34" charset="0"/>
              </a:rPr>
              <a:t>Notes: As control difference, performance data will difference , details refer to spec .</a:t>
            </a:r>
          </a:p>
        </p:txBody>
      </p:sp>
    </p:spTree>
    <p:extLst>
      <p:ext uri="{BB962C8B-B14F-4D97-AF65-F5344CB8AC3E}">
        <p14:creationId xmlns:p14="http://schemas.microsoft.com/office/powerpoint/2010/main" val="22764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7040" y="459029"/>
            <a:ext cx="1569723" cy="710185"/>
          </a:xfrm>
          <a:prstGeom prst="rect">
            <a:avLst/>
          </a:prstGeom>
        </p:spPr>
      </p:pic>
      <p:sp>
        <p:nvSpPr>
          <p:cNvPr id="7" name="AutoShape 4">
            <a:extLst>
              <a:ext uri="{FF2B5EF4-FFF2-40B4-BE49-F238E27FC236}">
                <a16:creationId xmlns:a16="http://schemas.microsoft.com/office/drawing/2014/main" id="{79EDD11D-3371-4CE5-A307-5D8E30CD6E0A}"/>
              </a:ext>
            </a:extLst>
          </p:cNvPr>
          <p:cNvSpPr>
            <a:spLocks noChangeArrowheads="1"/>
          </p:cNvSpPr>
          <p:nvPr/>
        </p:nvSpPr>
        <p:spPr bwMode="auto">
          <a:xfrm flipH="1">
            <a:off x="-589497" y="2179082"/>
            <a:ext cx="8456880" cy="782558"/>
          </a:xfrm>
          <a:prstGeom prst="roundRect">
            <a:avLst>
              <a:gd name="adj" fmla="val 16667"/>
            </a:avLst>
          </a:prstGeom>
        </p:spPr>
        <p:txBody>
          <a:bodyPr vert="horz" lIns="0" tIns="34290" rIns="68580" bIns="34290" rtlCol="0" anchor="ctr">
            <a:noAutofit/>
          </a:bodyPr>
          <a:lstStyle/>
          <a:p>
            <a:pPr algn="ctr"/>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Part II Difference GD Floor standing </a:t>
            </a:r>
          </a:p>
          <a:p>
            <a:pPr algn="ctr"/>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between old and new</a:t>
            </a:r>
          </a:p>
          <a:p>
            <a:endPar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9" name="AutoShape 4">
            <a:extLst>
              <a:ext uri="{FF2B5EF4-FFF2-40B4-BE49-F238E27FC236}">
                <a16:creationId xmlns:a16="http://schemas.microsoft.com/office/drawing/2014/main" id="{61D81C30-CFE5-4AF6-B075-83DE3BA26B2A}"/>
              </a:ext>
            </a:extLst>
          </p:cNvPr>
          <p:cNvSpPr>
            <a:spLocks noChangeArrowheads="1"/>
          </p:cNvSpPr>
          <p:nvPr/>
        </p:nvSpPr>
        <p:spPr bwMode="auto">
          <a:xfrm flipH="1">
            <a:off x="1043608" y="1275606"/>
            <a:ext cx="4622903" cy="431586"/>
          </a:xfrm>
          <a:prstGeom prst="roundRect">
            <a:avLst>
              <a:gd name="adj" fmla="val 16667"/>
            </a:avLst>
          </a:prstGeom>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Part I Some Features</a:t>
            </a:r>
          </a:p>
        </p:txBody>
      </p:sp>
      <p:sp>
        <p:nvSpPr>
          <p:cNvPr id="10" name="AutoShape 4">
            <a:extLst>
              <a:ext uri="{FF2B5EF4-FFF2-40B4-BE49-F238E27FC236}">
                <a16:creationId xmlns:a16="http://schemas.microsoft.com/office/drawing/2014/main" id="{BE2E1E6D-2BF9-41DB-BC00-C03632460F93}"/>
              </a:ext>
            </a:extLst>
          </p:cNvPr>
          <p:cNvSpPr>
            <a:spLocks noChangeArrowheads="1"/>
          </p:cNvSpPr>
          <p:nvPr/>
        </p:nvSpPr>
        <p:spPr bwMode="auto">
          <a:xfrm flipH="1">
            <a:off x="323528" y="246443"/>
            <a:ext cx="4622903" cy="431586"/>
          </a:xfrm>
          <a:prstGeom prst="roundRect">
            <a:avLst>
              <a:gd name="adj" fmla="val 16667"/>
            </a:avLst>
          </a:prstGeom>
        </p:spPr>
        <p:txBody>
          <a:bodyPr vert="horz" lIns="0" tIns="34290" rIns="68580" bIns="34290" rtlCol="0" anchor="ctr">
            <a:noAutofit/>
          </a:bodyPr>
          <a:lstStyle/>
          <a:p>
            <a:r>
              <a:rPr lang="en-US" altLang="zh-CN" b="1" dirty="0">
                <a:solidFill>
                  <a:schemeClr val="tx1">
                    <a:lumMod val="85000"/>
                    <a:lumOff val="15000"/>
                  </a:schemeClr>
                </a:solidFill>
                <a:latin typeface="Arial" panose="020B0604020202020204" pitchFamily="34" charset="0"/>
                <a:ea typeface="Arial Unicode MS" panose="020B0604020202020204" pitchFamily="34" charset="-122"/>
                <a:cs typeface="Arial" panose="020B0604020202020204" pitchFamily="34" charset="0"/>
              </a:rPr>
              <a:t>Contents</a:t>
            </a:r>
          </a:p>
        </p:txBody>
      </p:sp>
      <p:grpSp>
        <p:nvGrpSpPr>
          <p:cNvPr id="11" name="组合 10">
            <a:extLst>
              <a:ext uri="{FF2B5EF4-FFF2-40B4-BE49-F238E27FC236}">
                <a16:creationId xmlns:a16="http://schemas.microsoft.com/office/drawing/2014/main" id="{E88E012D-96DD-4DC4-9625-A00273D0FA89}"/>
              </a:ext>
            </a:extLst>
          </p:cNvPr>
          <p:cNvGrpSpPr/>
          <p:nvPr/>
        </p:nvGrpSpPr>
        <p:grpSpPr>
          <a:xfrm>
            <a:off x="413538" y="668040"/>
            <a:ext cx="3093523" cy="0"/>
            <a:chOff x="413538" y="668040"/>
            <a:chExt cx="3093523" cy="0"/>
          </a:xfrm>
        </p:grpSpPr>
        <p:cxnSp>
          <p:nvCxnSpPr>
            <p:cNvPr id="12" name="直接连接符 11">
              <a:extLst>
                <a:ext uri="{FF2B5EF4-FFF2-40B4-BE49-F238E27FC236}">
                  <a16:creationId xmlns:a16="http://schemas.microsoft.com/office/drawing/2014/main" id="{F5158815-6ECE-4B1D-A652-073A66578013}"/>
                </a:ext>
              </a:extLst>
            </p:cNvPr>
            <p:cNvCxnSpPr/>
            <p:nvPr/>
          </p:nvCxnSpPr>
          <p:spPr bwMode="auto">
            <a:xfrm>
              <a:off x="866188" y="668040"/>
              <a:ext cx="2640873" cy="0"/>
            </a:xfrm>
            <a:prstGeom prst="line">
              <a:avLst/>
            </a:prstGeom>
            <a:solidFill>
              <a:schemeClr val="accent1"/>
            </a:solidFill>
            <a:ln w="28575" cap="flat" cmpd="sng" algn="ctr">
              <a:solidFill>
                <a:srgbClr val="9A9A9A"/>
              </a:solidFill>
              <a:prstDash val="solid"/>
              <a:round/>
              <a:headEnd type="none" w="med" len="med"/>
              <a:tailEnd type="none" w="med" len="med"/>
            </a:ln>
            <a:effectLst/>
          </p:spPr>
        </p:cxnSp>
        <p:cxnSp>
          <p:nvCxnSpPr>
            <p:cNvPr id="13" name="直接连接符 12">
              <a:extLst>
                <a:ext uri="{FF2B5EF4-FFF2-40B4-BE49-F238E27FC236}">
                  <a16:creationId xmlns:a16="http://schemas.microsoft.com/office/drawing/2014/main" id="{B02D7B18-9E6A-4E33-BFF9-DC5CF4109BF4}"/>
                </a:ext>
              </a:extLst>
            </p:cNvPr>
            <p:cNvCxnSpPr/>
            <p:nvPr/>
          </p:nvCxnSpPr>
          <p:spPr bwMode="auto">
            <a:xfrm>
              <a:off x="413538" y="668040"/>
              <a:ext cx="45265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93852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flipH="1">
            <a:off x="0" y="6096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rot="10800000">
            <a:spAutoFit/>
          </a:bodyPr>
          <a:lstStyle/>
          <a:p>
            <a:pPr eaLnBrk="1" hangingPunct="1"/>
            <a:endParaRPr lang="zh-CN" altLang="en-US" sz="1800">
              <a:solidFill>
                <a:prstClr val="black"/>
              </a:solidFill>
              <a:ea typeface="宋体" charset="-122"/>
            </a:endParaRPr>
          </a:p>
        </p:txBody>
      </p:sp>
      <p:sp>
        <p:nvSpPr>
          <p:cNvPr id="17411" name="Line 3"/>
          <p:cNvSpPr>
            <a:spLocks noChangeShapeType="1"/>
          </p:cNvSpPr>
          <p:nvPr/>
        </p:nvSpPr>
        <p:spPr bwMode="auto">
          <a:xfrm flipH="1">
            <a:off x="0" y="1312863"/>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rot="10800000">
            <a:spAutoFit/>
          </a:bodyPr>
          <a:lstStyle/>
          <a:p>
            <a:pPr eaLnBrk="1" hangingPunct="1"/>
            <a:endParaRPr lang="zh-CN" altLang="en-US" sz="1800">
              <a:solidFill>
                <a:prstClr val="black"/>
              </a:solidFill>
              <a:ea typeface="宋体" charset="-122"/>
            </a:endParaRPr>
          </a:p>
        </p:txBody>
      </p:sp>
      <p:sp>
        <p:nvSpPr>
          <p:cNvPr id="17412" name="Text Box 107"/>
          <p:cNvSpPr txBox="1">
            <a:spLocks noChangeArrowheads="1"/>
          </p:cNvSpPr>
          <p:nvPr/>
        </p:nvSpPr>
        <p:spPr bwMode="auto">
          <a:xfrm>
            <a:off x="2995242" y="5195888"/>
            <a:ext cx="336852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b="1">
                <a:solidFill>
                  <a:srgbClr val="003399"/>
                </a:solidFill>
                <a:latin typeface="Arial" pitchFamily="34" charset="0"/>
                <a:ea typeface="黑体" pitchFamily="49" charset="-122"/>
              </a:defRPr>
            </a:lvl1pPr>
            <a:lvl2pPr marL="742950" indent="-285750" eaLnBrk="0" hangingPunct="0">
              <a:defRPr kumimoji="1" sz="2400" b="1">
                <a:solidFill>
                  <a:srgbClr val="003399"/>
                </a:solidFill>
                <a:latin typeface="Arial" pitchFamily="34" charset="0"/>
                <a:ea typeface="黑体" pitchFamily="49" charset="-122"/>
              </a:defRPr>
            </a:lvl2pPr>
            <a:lvl3pPr marL="1143000" indent="-228600" eaLnBrk="0" hangingPunct="0">
              <a:defRPr kumimoji="1" sz="2400" b="1">
                <a:solidFill>
                  <a:srgbClr val="003399"/>
                </a:solidFill>
                <a:latin typeface="Arial" pitchFamily="34" charset="0"/>
                <a:ea typeface="黑体" pitchFamily="49" charset="-122"/>
              </a:defRPr>
            </a:lvl3pPr>
            <a:lvl4pPr marL="1600200" indent="-228600" eaLnBrk="0" hangingPunct="0">
              <a:defRPr kumimoji="1" sz="2400" b="1">
                <a:solidFill>
                  <a:srgbClr val="003399"/>
                </a:solidFill>
                <a:latin typeface="Arial" pitchFamily="34" charset="0"/>
                <a:ea typeface="黑体" pitchFamily="49" charset="-122"/>
              </a:defRPr>
            </a:lvl4pPr>
            <a:lvl5pPr marL="2057400" indent="-228600" eaLnBrk="0" hangingPunct="0">
              <a:defRPr kumimoji="1" sz="2400" b="1">
                <a:solidFill>
                  <a:srgbClr val="003399"/>
                </a:solidFill>
                <a:latin typeface="Arial" pitchFamily="34" charset="0"/>
                <a:ea typeface="黑体" pitchFamily="49" charset="-122"/>
              </a:defRPr>
            </a:lvl5pPr>
            <a:lvl6pPr marL="2514600" indent="-228600" eaLnBrk="0" fontAlgn="base" hangingPunct="0">
              <a:spcBef>
                <a:spcPct val="0"/>
              </a:spcBef>
              <a:spcAft>
                <a:spcPct val="0"/>
              </a:spcAft>
              <a:defRPr kumimoji="1" sz="2400" b="1">
                <a:solidFill>
                  <a:srgbClr val="003399"/>
                </a:solidFill>
                <a:latin typeface="Arial" pitchFamily="34" charset="0"/>
                <a:ea typeface="黑体" pitchFamily="49" charset="-122"/>
              </a:defRPr>
            </a:lvl6pPr>
            <a:lvl7pPr marL="2971800" indent="-228600" eaLnBrk="0" fontAlgn="base" hangingPunct="0">
              <a:spcBef>
                <a:spcPct val="0"/>
              </a:spcBef>
              <a:spcAft>
                <a:spcPct val="0"/>
              </a:spcAft>
              <a:defRPr kumimoji="1" sz="2400" b="1">
                <a:solidFill>
                  <a:srgbClr val="003399"/>
                </a:solidFill>
                <a:latin typeface="Arial" pitchFamily="34" charset="0"/>
                <a:ea typeface="黑体" pitchFamily="49" charset="-122"/>
              </a:defRPr>
            </a:lvl7pPr>
            <a:lvl8pPr marL="3429000" indent="-228600" eaLnBrk="0" fontAlgn="base" hangingPunct="0">
              <a:spcBef>
                <a:spcPct val="0"/>
              </a:spcBef>
              <a:spcAft>
                <a:spcPct val="0"/>
              </a:spcAft>
              <a:defRPr kumimoji="1" sz="2400" b="1">
                <a:solidFill>
                  <a:srgbClr val="003399"/>
                </a:solidFill>
                <a:latin typeface="Arial" pitchFamily="34" charset="0"/>
                <a:ea typeface="黑体" pitchFamily="49" charset="-122"/>
              </a:defRPr>
            </a:lvl8pPr>
            <a:lvl9pPr marL="3886200" indent="-228600" eaLnBrk="0" fontAlgn="base" hangingPunct="0">
              <a:spcBef>
                <a:spcPct val="0"/>
              </a:spcBef>
              <a:spcAft>
                <a:spcPct val="0"/>
              </a:spcAft>
              <a:defRPr kumimoji="1" sz="2400" b="1">
                <a:solidFill>
                  <a:srgbClr val="003399"/>
                </a:solidFill>
                <a:latin typeface="Arial" pitchFamily="34" charset="0"/>
                <a:ea typeface="黑体" pitchFamily="49" charset="-122"/>
              </a:defRPr>
            </a:lvl9pPr>
          </a:lstStyle>
          <a:p>
            <a:pPr algn="ctr" eaLnBrk="1" hangingPunct="1">
              <a:spcBef>
                <a:spcPct val="50000"/>
              </a:spcBef>
            </a:pPr>
            <a:r>
              <a:rPr kumimoji="0" lang="en-US" altLang="zh-CN" sz="2800" i="1" dirty="0">
                <a:solidFill>
                  <a:srgbClr val="0099FF"/>
                </a:solidFill>
                <a:ea typeface="宋体" pitchFamily="2" charset="-122"/>
              </a:rPr>
              <a:t>THANKS </a:t>
            </a:r>
            <a:r>
              <a:rPr kumimoji="0" lang="zh-CN" altLang="en-US" sz="2800" i="1" dirty="0">
                <a:solidFill>
                  <a:srgbClr val="0099FF"/>
                </a:solidFill>
                <a:ea typeface="宋体" pitchFamily="2" charset="-122"/>
              </a:rPr>
              <a:t>！</a:t>
            </a:r>
          </a:p>
        </p:txBody>
      </p:sp>
      <p:pic>
        <p:nvPicPr>
          <p:cNvPr id="17413" name="Picture 9"/>
          <p:cNvPicPr>
            <a:picLocks noChangeAspect="1" noChangeArrowheads="1"/>
          </p:cNvPicPr>
          <p:nvPr/>
        </p:nvPicPr>
        <p:blipFill>
          <a:blip r:embed="rId3">
            <a:extLst>
              <a:ext uri="{28A0092B-C50C-407E-A947-70E740481C1C}">
                <a14:useLocalDpi xmlns:a14="http://schemas.microsoft.com/office/drawing/2010/main" val="0"/>
              </a:ext>
            </a:extLst>
          </a:blip>
          <a:srcRect l="45047" t="30562" r="45544" b="54691"/>
          <a:stretch>
            <a:fillRect/>
          </a:stretch>
        </p:blipFill>
        <p:spPr bwMode="auto">
          <a:xfrm>
            <a:off x="2780230" y="1614489"/>
            <a:ext cx="3296857"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8428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Geneva" pitchFamily="1" charset="-128"/>
              </a:defRPr>
            </a:lvl1pPr>
            <a:lvl2pPr marL="37931725" indent="-37474525">
              <a:defRPr sz="2400">
                <a:solidFill>
                  <a:schemeClr val="tx1"/>
                </a:solidFill>
                <a:latin typeface="Arial" charset="0"/>
                <a:ea typeface="Geneva" pitchFamily="1" charset="-128"/>
              </a:defRPr>
            </a:lvl2pPr>
            <a:lvl3pPr>
              <a:defRPr sz="2400">
                <a:solidFill>
                  <a:schemeClr val="tx1"/>
                </a:solidFill>
                <a:latin typeface="Arial" charset="0"/>
                <a:ea typeface="Geneva" pitchFamily="1" charset="-128"/>
              </a:defRPr>
            </a:lvl3pPr>
            <a:lvl4pPr>
              <a:defRPr sz="2400">
                <a:solidFill>
                  <a:schemeClr val="tx1"/>
                </a:solidFill>
                <a:latin typeface="Arial" charset="0"/>
                <a:ea typeface="Geneva" pitchFamily="1" charset="-128"/>
              </a:defRPr>
            </a:lvl4pPr>
            <a:lvl5pPr>
              <a:defRPr sz="2400">
                <a:solidFill>
                  <a:schemeClr val="tx1"/>
                </a:solidFill>
                <a:latin typeface="Arial" charset="0"/>
                <a:ea typeface="Geneva" pitchFamily="1" charset="-128"/>
              </a:defRPr>
            </a:lvl5pPr>
            <a:lvl6pPr marL="457200" eaLnBrk="0" fontAlgn="base" hangingPunct="0">
              <a:spcBef>
                <a:spcPct val="0"/>
              </a:spcBef>
              <a:spcAft>
                <a:spcPct val="0"/>
              </a:spcAft>
              <a:defRPr sz="2400">
                <a:solidFill>
                  <a:schemeClr val="tx1"/>
                </a:solidFill>
                <a:latin typeface="Arial" charset="0"/>
                <a:ea typeface="Geneva" pitchFamily="1" charset="-128"/>
              </a:defRPr>
            </a:lvl6pPr>
            <a:lvl7pPr marL="914400" eaLnBrk="0" fontAlgn="base" hangingPunct="0">
              <a:spcBef>
                <a:spcPct val="0"/>
              </a:spcBef>
              <a:spcAft>
                <a:spcPct val="0"/>
              </a:spcAft>
              <a:defRPr sz="2400">
                <a:solidFill>
                  <a:schemeClr val="tx1"/>
                </a:solidFill>
                <a:latin typeface="Arial" charset="0"/>
                <a:ea typeface="Geneva" pitchFamily="1" charset="-128"/>
              </a:defRPr>
            </a:lvl7pPr>
            <a:lvl8pPr marL="1371600" eaLnBrk="0" fontAlgn="base" hangingPunct="0">
              <a:spcBef>
                <a:spcPct val="0"/>
              </a:spcBef>
              <a:spcAft>
                <a:spcPct val="0"/>
              </a:spcAft>
              <a:defRPr sz="2400">
                <a:solidFill>
                  <a:schemeClr val="tx1"/>
                </a:solidFill>
                <a:latin typeface="Arial" charset="0"/>
                <a:ea typeface="Geneva" pitchFamily="1" charset="-128"/>
              </a:defRPr>
            </a:lvl8pPr>
            <a:lvl9pPr marL="1828800" eaLnBrk="0" fontAlgn="base" hangingPunct="0">
              <a:spcBef>
                <a:spcPct val="0"/>
              </a:spcBef>
              <a:spcAft>
                <a:spcPct val="0"/>
              </a:spcAft>
              <a:defRPr sz="2400">
                <a:solidFill>
                  <a:schemeClr val="tx1"/>
                </a:solidFill>
                <a:latin typeface="Arial" charset="0"/>
                <a:ea typeface="Geneva" pitchFamily="1" charset="-128"/>
              </a:defRPr>
            </a:lvl9pPr>
          </a:lstStyle>
          <a:p>
            <a:fld id="{2B577C84-57F4-4F10-B1D4-0AEE2471A9BE}" type="slidenum">
              <a:rPr lang="en-US" sz="1200">
                <a:latin typeface="Times New Roman" pitchFamily="18" charset="0"/>
              </a:rPr>
              <a:pPr/>
              <a:t>2</a:t>
            </a:fld>
            <a:endParaRPr lang="en-US" sz="1200">
              <a:latin typeface="Times New Roman" pitchFamily="18" charset="0"/>
            </a:endParaRPr>
          </a:p>
        </p:txBody>
      </p:sp>
      <p:sp>
        <p:nvSpPr>
          <p:cNvPr id="8" name="Rectangle 2"/>
          <p:cNvSpPr>
            <a:spLocks noGrp="1" noChangeArrowheads="1"/>
          </p:cNvSpPr>
          <p:nvPr>
            <p:ph type="title"/>
          </p:nvPr>
        </p:nvSpPr>
        <p:spPr>
          <a:xfrm>
            <a:off x="228600" y="690563"/>
            <a:ext cx="8610600" cy="609600"/>
          </a:xfrm>
        </p:spPr>
        <p:txBody>
          <a:bodyPr/>
          <a:lstStyle/>
          <a:p>
            <a:r>
              <a:rPr lang="en-US" dirty="0"/>
              <a:t>UNIVERTIAL CDU</a:t>
            </a:r>
            <a:br>
              <a:rPr lang="en-US" dirty="0"/>
            </a:br>
            <a:endParaRPr lang="en-US" sz="30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815" y="2012797"/>
            <a:ext cx="2062214" cy="2712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549237" y="4725312"/>
            <a:ext cx="1537600" cy="338554"/>
          </a:xfrm>
          <a:prstGeom prst="rect">
            <a:avLst/>
          </a:prstGeom>
          <a:noFill/>
        </p:spPr>
        <p:txBody>
          <a:bodyPr wrap="none" rtlCol="0">
            <a:spAutoFit/>
          </a:bodyPr>
          <a:lstStyle/>
          <a:p>
            <a:r>
              <a:rPr lang="en-US" altLang="zh-CN" sz="1600" dirty="0"/>
              <a:t>Universal CDU</a:t>
            </a:r>
            <a:endParaRPr lang="zh-CN" altLang="en-US" sz="1600" dirty="0"/>
          </a:p>
        </p:txBody>
      </p:sp>
      <p:pic>
        <p:nvPicPr>
          <p:cNvPr id="1026" name="Picture 2" descr="D:\P-LC\Floorstand\DA400\DA4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908" r="26343"/>
          <a:stretch/>
        </p:blipFill>
        <p:spPr bwMode="auto">
          <a:xfrm>
            <a:off x="2353728" y="1430923"/>
            <a:ext cx="1165393" cy="346366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064147" y="4725311"/>
            <a:ext cx="2199740" cy="338554"/>
          </a:xfrm>
          <a:prstGeom prst="rect">
            <a:avLst/>
          </a:prstGeom>
          <a:noFill/>
        </p:spPr>
        <p:txBody>
          <a:bodyPr wrap="square" rtlCol="0">
            <a:spAutoFit/>
          </a:bodyPr>
          <a:lstStyle/>
          <a:p>
            <a:r>
              <a:rPr lang="en-US" altLang="zh-CN" sz="1600" dirty="0"/>
              <a:t>GD Floor-standing</a:t>
            </a:r>
            <a:endParaRPr lang="zh-CN" altLang="en-US" sz="1600" dirty="0"/>
          </a:p>
        </p:txBody>
      </p:sp>
      <p:pic>
        <p:nvPicPr>
          <p:cNvPr id="2050" name="Picture 2" descr="D:\O 产品资料\产品图片\Carri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565" y="2272696"/>
            <a:ext cx="351355" cy="139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表格 18"/>
          <p:cNvGraphicFramePr>
            <a:graphicFrameLocks noGrp="1"/>
          </p:cNvGraphicFramePr>
          <p:nvPr>
            <p:custDataLst>
              <p:tags r:id="rId1"/>
            </p:custDataLst>
            <p:extLst>
              <p:ext uri="{D42A27DB-BD31-4B8C-83A1-F6EECF244321}">
                <p14:modId xmlns:p14="http://schemas.microsoft.com/office/powerpoint/2010/main" val="2980264070"/>
              </p:ext>
            </p:extLst>
          </p:nvPr>
        </p:nvGraphicFramePr>
        <p:xfrm>
          <a:off x="624527" y="5125111"/>
          <a:ext cx="8214673" cy="1645920"/>
        </p:xfrm>
        <a:graphic>
          <a:graphicData uri="http://schemas.openxmlformats.org/drawingml/2006/table">
            <a:tbl>
              <a:tblPr firstRow="1" bandRow="1"/>
              <a:tblGrid>
                <a:gridCol w="503345">
                  <a:extLst>
                    <a:ext uri="{9D8B030D-6E8A-4147-A177-3AD203B41FA5}">
                      <a16:colId xmlns:a16="http://schemas.microsoft.com/office/drawing/2014/main" val="20000"/>
                    </a:ext>
                  </a:extLst>
                </a:gridCol>
                <a:gridCol w="1502990">
                  <a:extLst>
                    <a:ext uri="{9D8B030D-6E8A-4147-A177-3AD203B41FA5}">
                      <a16:colId xmlns:a16="http://schemas.microsoft.com/office/drawing/2014/main" val="20001"/>
                    </a:ext>
                  </a:extLst>
                </a:gridCol>
                <a:gridCol w="706253">
                  <a:extLst>
                    <a:ext uri="{9D8B030D-6E8A-4147-A177-3AD203B41FA5}">
                      <a16:colId xmlns:a16="http://schemas.microsoft.com/office/drawing/2014/main" val="20002"/>
                    </a:ext>
                  </a:extLst>
                </a:gridCol>
                <a:gridCol w="1063606">
                  <a:extLst>
                    <a:ext uri="{9D8B030D-6E8A-4147-A177-3AD203B41FA5}">
                      <a16:colId xmlns:a16="http://schemas.microsoft.com/office/drawing/2014/main" val="20003"/>
                    </a:ext>
                  </a:extLst>
                </a:gridCol>
                <a:gridCol w="1245321">
                  <a:extLst>
                    <a:ext uri="{9D8B030D-6E8A-4147-A177-3AD203B41FA5}">
                      <a16:colId xmlns:a16="http://schemas.microsoft.com/office/drawing/2014/main" val="20006"/>
                    </a:ext>
                  </a:extLst>
                </a:gridCol>
                <a:gridCol w="1116889">
                  <a:extLst>
                    <a:ext uri="{9D8B030D-6E8A-4147-A177-3AD203B41FA5}">
                      <a16:colId xmlns:a16="http://schemas.microsoft.com/office/drawing/2014/main" val="20007"/>
                    </a:ext>
                  </a:extLst>
                </a:gridCol>
                <a:gridCol w="2076269">
                  <a:extLst>
                    <a:ext uri="{9D8B030D-6E8A-4147-A177-3AD203B41FA5}">
                      <a16:colId xmlns:a16="http://schemas.microsoft.com/office/drawing/2014/main" val="20008"/>
                    </a:ext>
                  </a:extLst>
                </a:gridCol>
              </a:tblGrid>
              <a:tr h="7472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600" dirty="0">
                          <a:latin typeface="Century Gothic" panose="020B0502020202020204" pitchFamily="34" charset="0"/>
                          <a:cs typeface="Century Gothic" panose="020B0502020202020204" pitchFamily="34" charset="0"/>
                        </a:rPr>
                        <a:t>No</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600" dirty="0">
                          <a:latin typeface="Century Gothic" panose="020B0502020202020204" pitchFamily="34" charset="0"/>
                          <a:cs typeface="Century Gothic" panose="020B0502020202020204" pitchFamily="34" charset="0"/>
                        </a:rPr>
                        <a:t>Inverter</a:t>
                      </a:r>
                      <a:r>
                        <a:rPr lang="zh-CN" altLang="en-US" sz="1600" baseline="0" dirty="0">
                          <a:latin typeface="Century Gothic" panose="020B0502020202020204" pitchFamily="34" charset="0"/>
                          <a:cs typeface="Century Gothic" panose="020B0502020202020204" pitchFamily="34" charset="0"/>
                        </a:rPr>
                        <a:t> </a:t>
                      </a:r>
                      <a:r>
                        <a:rPr lang="en-US" altLang="zh-CN" sz="1600" dirty="0">
                          <a:latin typeface="Century Gothic" panose="020B0502020202020204" pitchFamily="34" charset="0"/>
                          <a:cs typeface="Century Gothic" panose="020B0502020202020204" pitchFamily="34" charset="0"/>
                        </a:rPr>
                        <a:t>(R32)</a:t>
                      </a:r>
                      <a:endParaRPr lang="zh-CN" altLang="en-US" sz="1600" dirty="0">
                        <a:latin typeface="Century Gothic" panose="020B0502020202020204" pitchFamily="34" charset="0"/>
                        <a:cs typeface="Century Gothic" panose="020B0502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600" dirty="0">
                          <a:latin typeface="Century Gothic" panose="020B0502020202020204" pitchFamily="34" charset="0"/>
                          <a:cs typeface="Century Gothic" panose="020B0502020202020204" pitchFamily="34" charset="0"/>
                        </a:rPr>
                        <a:t>SEER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600" dirty="0">
                          <a:latin typeface="Century Gothic" panose="020B0502020202020204" pitchFamily="34" charset="0"/>
                          <a:cs typeface="Century Gothic" panose="020B0502020202020204" pitchFamily="34" charset="0"/>
                        </a:rPr>
                        <a:t>SCOP</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p>
                      <a:r>
                        <a:rPr lang="zh-CN" altLang="en-US" sz="1600" b="1" kern="1200" dirty="0">
                          <a:solidFill>
                            <a:schemeClr val="lt1"/>
                          </a:solidFill>
                          <a:latin typeface="Century Gothic" panose="020B0502020202020204" pitchFamily="34" charset="0"/>
                          <a:ea typeface="+mn-ea"/>
                          <a:cs typeface="Century Gothic" panose="020B0502020202020204" pitchFamily="34" charset="0"/>
                        </a:rPr>
                        <a:t>Operation temperature</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altLang="zh-CN" sz="1600" b="1" kern="1200" dirty="0">
                          <a:solidFill>
                            <a:schemeClr val="lt1"/>
                          </a:solidFill>
                          <a:latin typeface="Century Gothic" panose="020B0502020202020204" pitchFamily="34" charset="0"/>
                          <a:ea typeface="+mn-ea"/>
                          <a:cs typeface="Century Gothic" panose="020B0502020202020204" pitchFamily="34" charset="0"/>
                        </a:rPr>
                        <a:t>Power supply</a:t>
                      </a:r>
                      <a:endParaRPr lang="zh-CN" altLang="en-US" sz="1600" b="1" kern="1200" dirty="0">
                        <a:solidFill>
                          <a:schemeClr val="lt1"/>
                        </a:solidFill>
                        <a:latin typeface="Century Gothic" panose="020B0502020202020204" pitchFamily="34" charset="0"/>
                        <a:ea typeface="+mn-ea"/>
                        <a:cs typeface="Century Gothic" panose="020B0502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altLang="zh-CN" sz="1600" dirty="0">
                          <a:latin typeface="Century Gothic" panose="020B0502020202020204" pitchFamily="34" charset="0"/>
                          <a:cs typeface="Century Gothic" panose="020B0502020202020204" pitchFamily="34" charset="0"/>
                        </a:rPr>
                        <a:t>Remark</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7472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600" dirty="0">
                          <a:solidFill>
                            <a:schemeClr val="tx1"/>
                          </a:solidFill>
                          <a:latin typeface="Century Gothic" panose="020B0502020202020204" pitchFamily="34" charset="0"/>
                          <a:cs typeface="Century Gothic" panose="020B0502020202020204" pitchFamily="34" charset="0"/>
                        </a:rPr>
                        <a:t>1</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600" dirty="0">
                          <a:solidFill>
                            <a:schemeClr val="tx1"/>
                          </a:solidFill>
                          <a:latin typeface="Century Gothic" panose="020B0502020202020204" pitchFamily="34" charset="0"/>
                          <a:cs typeface="Century Gothic" panose="020B0502020202020204" pitchFamily="34" charset="0"/>
                        </a:rPr>
                        <a:t>ERP </a:t>
                      </a:r>
                      <a:r>
                        <a:rPr lang="en-US" altLang="zh-CN" sz="1600" baseline="0" dirty="0">
                          <a:solidFill>
                            <a:schemeClr val="tx1"/>
                          </a:solidFill>
                          <a:latin typeface="Century Gothic" panose="020B0502020202020204" pitchFamily="34" charset="0"/>
                          <a:cs typeface="Century Gothic" panose="020B0502020202020204" pitchFamily="34" charset="0"/>
                        </a:rPr>
                        <a:t> </a:t>
                      </a:r>
                    </a:p>
                    <a:p>
                      <a:pPr algn="ctr"/>
                      <a:r>
                        <a:rPr lang="en-US" altLang="zh-CN" sz="1600" baseline="0" dirty="0">
                          <a:solidFill>
                            <a:schemeClr val="tx1"/>
                          </a:solidFill>
                          <a:latin typeface="Century Gothic" panose="020B0502020202020204" pitchFamily="34" charset="0"/>
                          <a:cs typeface="Century Gothic" panose="020B0502020202020204" pitchFamily="34" charset="0"/>
                        </a:rPr>
                        <a:t>48K</a:t>
                      </a:r>
                      <a:endParaRPr lang="en-US" altLang="zh-CN" sz="1600" dirty="0">
                        <a:solidFill>
                          <a:schemeClr val="tx1"/>
                        </a:solidFill>
                        <a:latin typeface="Century Gothic" panose="020B0502020202020204" pitchFamily="34" charset="0"/>
                        <a:cs typeface="Century Gothic" panose="020B0502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chemeClr val="tx1"/>
                          </a:solidFill>
                          <a:latin typeface="Century Gothic" panose="020B0502020202020204" pitchFamily="34" charset="0"/>
                          <a:cs typeface="Century Gothic" panose="020B0502020202020204" pitchFamily="34" charset="0"/>
                        </a:rPr>
                        <a:t>6.2</a:t>
                      </a:r>
                    </a:p>
                    <a:p>
                      <a:pPr marL="0" marR="0" indent="0" algn="ctr" defTabSz="914400" rtl="0" eaLnBrk="1" fontAlgn="auto" latinLnBrk="0" hangingPunct="1">
                        <a:lnSpc>
                          <a:spcPct val="100000"/>
                        </a:lnSpc>
                        <a:spcBef>
                          <a:spcPts val="0"/>
                        </a:spcBef>
                        <a:spcAft>
                          <a:spcPts val="0"/>
                        </a:spcAft>
                        <a:buClrTx/>
                        <a:buSzTx/>
                        <a:buFontTx/>
                        <a:buNone/>
                        <a:defRPr/>
                      </a:pPr>
                      <a:r>
                        <a:rPr lang="en-US" altLang="zh-CN" sz="1600" dirty="0">
                          <a:solidFill>
                            <a:schemeClr val="tx1"/>
                          </a:solidFill>
                          <a:latin typeface="Century Gothic" panose="020B0502020202020204" pitchFamily="34" charset="0"/>
                          <a:cs typeface="Century Gothic" panose="020B0502020202020204" pitchFamily="34" charset="0"/>
                        </a:rPr>
                        <a:t>A+++</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354" rtl="0" eaLnBrk="1" latinLnBrk="0" hangingPunct="1"/>
                      <a:r>
                        <a:rPr lang="en-US" altLang="zh-CN" sz="1600" kern="1200" dirty="0">
                          <a:solidFill>
                            <a:schemeClr val="tx1"/>
                          </a:solidFill>
                          <a:latin typeface="Century Gothic" panose="020B0502020202020204" pitchFamily="34" charset="0"/>
                          <a:ea typeface="+mn-ea"/>
                          <a:cs typeface="Century Gothic" panose="020B0502020202020204" pitchFamily="34" charset="0"/>
                        </a:rPr>
                        <a:t>4.0</a:t>
                      </a:r>
                    </a:p>
                    <a:p>
                      <a:pPr marL="0" algn="ctr" defTabSz="914354" rtl="0" eaLnBrk="1" latinLnBrk="0" hangingPunct="1"/>
                      <a:r>
                        <a:rPr lang="en-US" altLang="zh-CN" sz="1600" kern="1200" dirty="0">
                          <a:solidFill>
                            <a:schemeClr val="tx1"/>
                          </a:solidFill>
                          <a:latin typeface="Century Gothic" panose="020B0502020202020204" pitchFamily="34" charset="0"/>
                          <a:ea typeface="+mn-ea"/>
                          <a:cs typeface="Century Gothic" panose="020B0502020202020204" pitchFamily="34" charset="0"/>
                        </a:rPr>
                        <a:t>A+</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600" kern="1200" dirty="0">
                          <a:solidFill>
                            <a:schemeClr val="tx1"/>
                          </a:solidFill>
                          <a:latin typeface="Century Gothic" panose="020B0502020202020204" pitchFamily="34" charset="0"/>
                          <a:ea typeface="+mn-ea"/>
                          <a:cs typeface="Century Gothic" panose="020B0502020202020204" pitchFamily="34" charset="0"/>
                        </a:rPr>
                        <a:t>17~30 </a:t>
                      </a:r>
                      <a:r>
                        <a:rPr lang="zh-CN" altLang="en-US" sz="1600" kern="1200" dirty="0">
                          <a:solidFill>
                            <a:schemeClr val="tx1"/>
                          </a:solidFill>
                          <a:latin typeface="Century Gothic" panose="020B0502020202020204" pitchFamily="34" charset="0"/>
                          <a:ea typeface="+mn-ea"/>
                          <a:cs typeface="Century Gothic" panose="020B0502020202020204" pitchFamily="34" charset="0"/>
                        </a:rPr>
                        <a:t>℃</a:t>
                      </a:r>
                      <a:endParaRPr lang="en-US" altLang="zh-CN" sz="1600" kern="1200" dirty="0">
                        <a:solidFill>
                          <a:schemeClr val="tx1"/>
                        </a:solidFill>
                        <a:latin typeface="Century Gothic" panose="020B0502020202020204" pitchFamily="34" charset="0"/>
                        <a:ea typeface="+mn-ea"/>
                        <a:cs typeface="Century Gothic" panose="020B0502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600" kern="1200">
                          <a:solidFill>
                            <a:schemeClr val="tx1"/>
                          </a:solidFill>
                          <a:latin typeface="Century Gothic" panose="020B0502020202020204" pitchFamily="34" charset="0"/>
                          <a:ea typeface="+mn-ea"/>
                          <a:cs typeface="Century Gothic" panose="020B0502020202020204" pitchFamily="34" charset="0"/>
                        </a:rPr>
                        <a:t>380~415V / 50Hz / 3Ph</a:t>
                      </a:r>
                      <a:endParaRPr lang="zh-CN" altLang="en-US" sz="1600" kern="1200" dirty="0">
                        <a:solidFill>
                          <a:schemeClr val="tx1"/>
                        </a:solidFill>
                        <a:latin typeface="Century Gothic" panose="020B0502020202020204" pitchFamily="34" charset="0"/>
                        <a:ea typeface="+mn-ea"/>
                        <a:cs typeface="Century Gothic" panose="020B0502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354" rtl="0" eaLnBrk="1" fontAlgn="auto" latinLnBrk="0" hangingPunct="1">
                        <a:lnSpc>
                          <a:spcPct val="100000"/>
                        </a:lnSpc>
                        <a:spcBef>
                          <a:spcPts val="0"/>
                        </a:spcBef>
                        <a:spcAft>
                          <a:spcPts val="0"/>
                        </a:spcAft>
                        <a:buClrTx/>
                        <a:buSzTx/>
                        <a:buFontTx/>
                        <a:buNone/>
                        <a:defRPr/>
                      </a:pPr>
                      <a:r>
                        <a:rPr lang="en-US" altLang="zh-CN" sz="1600" kern="1200" dirty="0">
                          <a:solidFill>
                            <a:schemeClr val="tx1"/>
                          </a:solidFill>
                          <a:latin typeface="Century Gothic" panose="020B0502020202020204" pitchFamily="34" charset="0"/>
                          <a:ea typeface="+mn-ea"/>
                          <a:cs typeface="Century Gothic" panose="020B0502020202020204" pitchFamily="34" charset="0"/>
                        </a:rPr>
                        <a:t>European standard (EU)</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bl>
          </a:graphicData>
        </a:graphic>
      </p:graphicFrame>
      <p:pic>
        <p:nvPicPr>
          <p:cNvPr id="6" name="图片 5"/>
          <p:cNvPicPr>
            <a:picLocks noChangeAspect="1"/>
          </p:cNvPicPr>
          <p:nvPr/>
        </p:nvPicPr>
        <p:blipFill>
          <a:blip r:embed="rId6"/>
          <a:stretch>
            <a:fillRect/>
          </a:stretch>
        </p:blipFill>
        <p:spPr>
          <a:xfrm>
            <a:off x="3829014" y="1419862"/>
            <a:ext cx="1112857" cy="2933174"/>
          </a:xfrm>
          <a:prstGeom prst="rect">
            <a:avLst/>
          </a:prstGeom>
        </p:spPr>
      </p:pic>
      <p:sp>
        <p:nvSpPr>
          <p:cNvPr id="22" name="TextBox 26"/>
          <p:cNvSpPr txBox="1"/>
          <p:nvPr/>
        </p:nvSpPr>
        <p:spPr>
          <a:xfrm>
            <a:off x="3829014" y="4369896"/>
            <a:ext cx="1172478" cy="338554"/>
          </a:xfrm>
          <a:prstGeom prst="rect">
            <a:avLst/>
          </a:prstGeom>
          <a:noFill/>
        </p:spPr>
        <p:txBody>
          <a:bodyPr wrap="square" rtlCol="0">
            <a:spAutoFit/>
          </a:bodyPr>
          <a:lstStyle/>
          <a:p>
            <a:r>
              <a:rPr lang="en-US" altLang="zh-CN" sz="1600" dirty="0"/>
              <a:t>RG67N</a:t>
            </a:r>
            <a:endParaRPr lang="zh-CN" altLang="en-US" sz="1600" dirty="0"/>
          </a:p>
        </p:txBody>
      </p:sp>
    </p:spTree>
    <p:extLst>
      <p:ext uri="{BB962C8B-B14F-4D97-AF65-F5344CB8AC3E}">
        <p14:creationId xmlns:p14="http://schemas.microsoft.com/office/powerpoint/2010/main" val="249346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LC\Floorstand\DA400\DA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8100" y="2805186"/>
            <a:ext cx="5232895" cy="7849343"/>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0"/>
          </p:nvPr>
        </p:nvSpPr>
        <p:spPr/>
        <p:txBody>
          <a:bodyPr/>
          <a:lstStyle/>
          <a:p>
            <a:fld id="{C80072CC-EC4D-4223-8570-73F83A147242}" type="slidenum">
              <a:rPr lang="en-US" smtClean="0"/>
              <a:pPr/>
              <a:t>3</a:t>
            </a:fld>
            <a:endParaRPr lang="en-US"/>
          </a:p>
        </p:txBody>
      </p:sp>
      <p:sp>
        <p:nvSpPr>
          <p:cNvPr id="17" name="Rectangle 2"/>
          <p:cNvSpPr>
            <a:spLocks noGrp="1" noChangeArrowheads="1"/>
          </p:cNvSpPr>
          <p:nvPr>
            <p:ph type="title"/>
          </p:nvPr>
        </p:nvSpPr>
        <p:spPr>
          <a:xfrm>
            <a:off x="228600" y="690563"/>
            <a:ext cx="8610600" cy="609600"/>
          </a:xfrm>
        </p:spPr>
        <p:txBody>
          <a:bodyPr/>
          <a:lstStyle/>
          <a:p>
            <a:r>
              <a:rPr lang="en-US" dirty="0"/>
              <a:t>FLOOR STANDING</a:t>
            </a:r>
            <a:br>
              <a:rPr lang="en-US" dirty="0"/>
            </a:br>
            <a:r>
              <a:rPr lang="en-US" sz="3000" dirty="0"/>
              <a:t>Features  </a:t>
            </a:r>
          </a:p>
        </p:txBody>
      </p:sp>
      <p:pic>
        <p:nvPicPr>
          <p:cNvPr id="5" name="Picture 16" descr="orange-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47" y="1814831"/>
            <a:ext cx="136525" cy="19367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6556" y="1680837"/>
            <a:ext cx="2069797" cy="461665"/>
          </a:xfrm>
          <a:prstGeom prst="rect">
            <a:avLst/>
          </a:prstGeom>
        </p:spPr>
        <p:txBody>
          <a:bodyPr wrap="none">
            <a:spAutoFit/>
          </a:bodyPr>
          <a:lstStyle/>
          <a:p>
            <a:r>
              <a:rPr lang="en-US" altLang="zh-CN" dirty="0">
                <a:solidFill>
                  <a:srgbClr val="00B050"/>
                </a:solidFill>
              </a:rPr>
              <a:t>Model Design</a:t>
            </a:r>
          </a:p>
        </p:txBody>
      </p:sp>
      <p:sp>
        <p:nvSpPr>
          <p:cNvPr id="7" name="矩形 6"/>
          <p:cNvSpPr/>
          <p:nvPr/>
        </p:nvSpPr>
        <p:spPr>
          <a:xfrm>
            <a:off x="456556" y="2097300"/>
            <a:ext cx="8390264" cy="707886"/>
          </a:xfrm>
          <a:prstGeom prst="rect">
            <a:avLst/>
          </a:prstGeom>
        </p:spPr>
        <p:txBody>
          <a:bodyPr wrap="square">
            <a:spAutoFit/>
          </a:bodyPr>
          <a:lstStyle/>
          <a:p>
            <a:pPr>
              <a:spcBef>
                <a:spcPct val="50000"/>
              </a:spcBef>
            </a:pPr>
            <a:r>
              <a:rPr lang="en-US" altLang="ja-JP" sz="2000" dirty="0">
                <a:ea typeface="MS PGothic" pitchFamily="34" charset="-128"/>
              </a:rPr>
              <a:t>When the unit is shut down, the air outlet will automatically close to keep the dust out.</a:t>
            </a:r>
          </a:p>
        </p:txBody>
      </p:sp>
      <p:cxnSp>
        <p:nvCxnSpPr>
          <p:cNvPr id="21" name="直接连接符 20"/>
          <p:cNvCxnSpPr/>
          <p:nvPr/>
        </p:nvCxnSpPr>
        <p:spPr>
          <a:xfrm>
            <a:off x="3498602" y="3993446"/>
            <a:ext cx="1000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854284" y="3854946"/>
            <a:ext cx="1502078" cy="276999"/>
          </a:xfrm>
          <a:prstGeom prst="rect">
            <a:avLst/>
          </a:prstGeom>
          <a:noFill/>
        </p:spPr>
        <p:txBody>
          <a:bodyPr wrap="none" rtlCol="0">
            <a:spAutoFit/>
          </a:bodyPr>
          <a:lstStyle/>
          <a:p>
            <a:r>
              <a:rPr lang="en-US" altLang="zh-CN" sz="1200" dirty="0"/>
              <a:t>Dust-proof Air Outlet</a:t>
            </a:r>
            <a:endParaRPr lang="zh-CN" altLang="en-US" sz="1200" dirty="0"/>
          </a:p>
        </p:txBody>
      </p:sp>
      <p:cxnSp>
        <p:nvCxnSpPr>
          <p:cNvPr id="23" name="直接连接符 22"/>
          <p:cNvCxnSpPr/>
          <p:nvPr/>
        </p:nvCxnSpPr>
        <p:spPr>
          <a:xfrm>
            <a:off x="3498602" y="5153210"/>
            <a:ext cx="1000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54284" y="5014710"/>
            <a:ext cx="1657826" cy="276999"/>
          </a:xfrm>
          <a:prstGeom prst="rect">
            <a:avLst/>
          </a:prstGeom>
          <a:noFill/>
        </p:spPr>
        <p:txBody>
          <a:bodyPr wrap="none" rtlCol="0">
            <a:spAutoFit/>
          </a:bodyPr>
          <a:lstStyle/>
          <a:p>
            <a:r>
              <a:rPr lang="en-US" altLang="zh-CN" sz="1200" dirty="0"/>
              <a:t>VLED Hidden Display</a:t>
            </a:r>
            <a:endParaRPr lang="zh-CN" altLang="en-US" sz="1200" dirty="0"/>
          </a:p>
        </p:txBody>
      </p:sp>
      <p:cxnSp>
        <p:nvCxnSpPr>
          <p:cNvPr id="25" name="直接连接符 24"/>
          <p:cNvCxnSpPr/>
          <p:nvPr/>
        </p:nvCxnSpPr>
        <p:spPr>
          <a:xfrm>
            <a:off x="3498602" y="5601941"/>
            <a:ext cx="1000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54284" y="5463441"/>
            <a:ext cx="1158266" cy="276999"/>
          </a:xfrm>
          <a:prstGeom prst="rect">
            <a:avLst/>
          </a:prstGeom>
          <a:noFill/>
        </p:spPr>
        <p:txBody>
          <a:bodyPr wrap="none" rtlCol="0">
            <a:spAutoFit/>
          </a:bodyPr>
          <a:lstStyle/>
          <a:p>
            <a:r>
              <a:rPr lang="en-US" altLang="zh-CN" sz="1200" dirty="0"/>
              <a:t>Touch Buttons</a:t>
            </a:r>
            <a:endParaRPr lang="zh-CN" altLang="en-US" sz="1200" dirty="0"/>
          </a:p>
        </p:txBody>
      </p:sp>
    </p:spTree>
    <p:extLst>
      <p:ext uri="{BB962C8B-B14F-4D97-AF65-F5344CB8AC3E}">
        <p14:creationId xmlns:p14="http://schemas.microsoft.com/office/powerpoint/2010/main" val="353350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80072CC-EC4D-4223-8570-73F83A147242}" type="slidenum">
              <a:rPr lang="en-US" smtClean="0"/>
              <a:pPr/>
              <a:t>4</a:t>
            </a:fld>
            <a:endParaRPr lang="en-US"/>
          </a:p>
        </p:txBody>
      </p:sp>
      <p:sp>
        <p:nvSpPr>
          <p:cNvPr id="17" name="Rectangle 2"/>
          <p:cNvSpPr>
            <a:spLocks noGrp="1" noChangeArrowheads="1"/>
          </p:cNvSpPr>
          <p:nvPr>
            <p:ph type="title"/>
          </p:nvPr>
        </p:nvSpPr>
        <p:spPr>
          <a:xfrm>
            <a:off x="228600" y="690563"/>
            <a:ext cx="8610600" cy="609600"/>
          </a:xfrm>
        </p:spPr>
        <p:txBody>
          <a:bodyPr/>
          <a:lstStyle/>
          <a:p>
            <a:r>
              <a:rPr lang="en-US" dirty="0"/>
              <a:t>FLOOR STANDING</a:t>
            </a:r>
            <a:br>
              <a:rPr lang="en-US" dirty="0"/>
            </a:br>
            <a:r>
              <a:rPr lang="en-US" sz="3000" dirty="0"/>
              <a:t>Features  </a:t>
            </a:r>
          </a:p>
        </p:txBody>
      </p:sp>
      <p:pic>
        <p:nvPicPr>
          <p:cNvPr id="5" name="Picture 16" descr="orange-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447" y="1814831"/>
            <a:ext cx="136525" cy="19367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6556" y="1680837"/>
            <a:ext cx="4328429" cy="461665"/>
          </a:xfrm>
          <a:prstGeom prst="rect">
            <a:avLst/>
          </a:prstGeom>
        </p:spPr>
        <p:txBody>
          <a:bodyPr wrap="none">
            <a:spAutoFit/>
          </a:bodyPr>
          <a:lstStyle/>
          <a:p>
            <a:r>
              <a:rPr lang="en-US" altLang="zh-CN" dirty="0">
                <a:solidFill>
                  <a:srgbClr val="00B050"/>
                </a:solidFill>
              </a:rPr>
              <a:t>VLED Display &amp; Control Panel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68" y="2246674"/>
            <a:ext cx="7955528" cy="383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25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80072CC-EC4D-4223-8570-73F83A147242}" type="slidenum">
              <a:rPr lang="en-US" smtClean="0"/>
              <a:pPr/>
              <a:t>5</a:t>
            </a:fld>
            <a:endParaRPr lang="en-US"/>
          </a:p>
        </p:txBody>
      </p:sp>
      <p:sp>
        <p:nvSpPr>
          <p:cNvPr id="17" name="Rectangle 2"/>
          <p:cNvSpPr>
            <a:spLocks noGrp="1" noChangeArrowheads="1"/>
          </p:cNvSpPr>
          <p:nvPr>
            <p:ph type="title"/>
          </p:nvPr>
        </p:nvSpPr>
        <p:spPr>
          <a:xfrm>
            <a:off x="228600" y="690563"/>
            <a:ext cx="8610600" cy="609600"/>
          </a:xfrm>
        </p:spPr>
        <p:txBody>
          <a:bodyPr/>
          <a:lstStyle/>
          <a:p>
            <a:r>
              <a:rPr lang="en-US" dirty="0"/>
              <a:t>FLOOR STANDING</a:t>
            </a:r>
            <a:br>
              <a:rPr lang="en-US" dirty="0"/>
            </a:br>
            <a:r>
              <a:rPr lang="en-US" sz="3000" dirty="0"/>
              <a:t>Features  </a:t>
            </a:r>
          </a:p>
        </p:txBody>
      </p:sp>
      <p:pic>
        <p:nvPicPr>
          <p:cNvPr id="5" name="Picture 16" descr="orange-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447" y="1814831"/>
            <a:ext cx="136525" cy="19367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6556" y="1680837"/>
            <a:ext cx="2564163" cy="461665"/>
          </a:xfrm>
          <a:prstGeom prst="rect">
            <a:avLst/>
          </a:prstGeom>
        </p:spPr>
        <p:txBody>
          <a:bodyPr wrap="none">
            <a:spAutoFit/>
          </a:bodyPr>
          <a:lstStyle/>
          <a:p>
            <a:r>
              <a:rPr lang="en-US" altLang="zh-CN" dirty="0">
                <a:solidFill>
                  <a:srgbClr val="00B050"/>
                </a:solidFill>
              </a:rPr>
              <a:t>Powerful Air Flow</a:t>
            </a:r>
          </a:p>
        </p:txBody>
      </p:sp>
      <p:sp>
        <p:nvSpPr>
          <p:cNvPr id="7" name="矩形 6"/>
          <p:cNvSpPr/>
          <p:nvPr/>
        </p:nvSpPr>
        <p:spPr>
          <a:xfrm>
            <a:off x="456556" y="2097300"/>
            <a:ext cx="8687444" cy="1015663"/>
          </a:xfrm>
          <a:prstGeom prst="rect">
            <a:avLst/>
          </a:prstGeom>
        </p:spPr>
        <p:txBody>
          <a:bodyPr wrap="square">
            <a:spAutoFit/>
          </a:bodyPr>
          <a:lstStyle/>
          <a:p>
            <a:pPr>
              <a:spcBef>
                <a:spcPct val="50000"/>
              </a:spcBef>
            </a:pPr>
            <a:r>
              <a:rPr lang="en-US" altLang="ja-JP" sz="2000" dirty="0">
                <a:ea typeface="MS PGothic" pitchFamily="34" charset="-128"/>
              </a:rPr>
              <a:t>Equipped with a powerful DC motor and a large-diameter centrifugal blower wheel to achieve an airflow of up to 2</a:t>
            </a:r>
            <a:r>
              <a:rPr lang="en-US" altLang="zh-CN" sz="2000" dirty="0">
                <a:ea typeface="MS PGothic" pitchFamily="34" charset="-128"/>
              </a:rPr>
              <a:t>4</a:t>
            </a:r>
            <a:r>
              <a:rPr lang="en-US" altLang="ja-JP" sz="2000" dirty="0">
                <a:ea typeface="MS PGothic" pitchFamily="34" charset="-128"/>
              </a:rPr>
              <a:t>00 m³/h. The large air outlet and six large air directing blades enable an airflow distance of up to 12 m.</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527" y="3112962"/>
            <a:ext cx="6657843" cy="374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nvSpPr>
        <p:spPr>
          <a:xfrm>
            <a:off x="1536283" y="4454784"/>
            <a:ext cx="559769" cy="276999"/>
          </a:xfrm>
          <a:prstGeom prst="rect">
            <a:avLst/>
          </a:prstGeom>
        </p:spPr>
        <p:txBody>
          <a:bodyPr wrap="none">
            <a:spAutoFit/>
          </a:bodyPr>
          <a:lstStyle/>
          <a:p>
            <a:r>
              <a:rPr lang="en-US" altLang="zh-CN" sz="1200" dirty="0">
                <a:solidFill>
                  <a:schemeClr val="bg1"/>
                </a:solidFill>
              </a:rPr>
              <a:t>40cm</a:t>
            </a:r>
            <a:endParaRPr lang="zh-CN" altLang="en-US" sz="1200" dirty="0">
              <a:solidFill>
                <a:schemeClr val="bg1"/>
              </a:solidFill>
            </a:endParaRPr>
          </a:p>
        </p:txBody>
      </p:sp>
      <p:sp>
        <p:nvSpPr>
          <p:cNvPr id="14" name="矩形 13"/>
          <p:cNvSpPr/>
          <p:nvPr/>
        </p:nvSpPr>
        <p:spPr>
          <a:xfrm>
            <a:off x="2675967" y="4492884"/>
            <a:ext cx="696024" cy="276999"/>
          </a:xfrm>
          <a:prstGeom prst="rect">
            <a:avLst/>
          </a:prstGeom>
        </p:spPr>
        <p:txBody>
          <a:bodyPr wrap="none">
            <a:spAutoFit/>
          </a:bodyPr>
          <a:lstStyle/>
          <a:p>
            <a:r>
              <a:rPr lang="en-US" altLang="zh-CN" sz="1200" dirty="0">
                <a:solidFill>
                  <a:schemeClr val="bg1"/>
                </a:solidFill>
              </a:rPr>
              <a:t>350mm</a:t>
            </a:r>
            <a:endParaRPr lang="zh-CN" altLang="en-US" sz="1200" dirty="0">
              <a:solidFill>
                <a:schemeClr val="bg1"/>
              </a:solidFill>
            </a:endParaRPr>
          </a:p>
        </p:txBody>
      </p:sp>
      <p:sp>
        <p:nvSpPr>
          <p:cNvPr id="15" name="矩形 14"/>
          <p:cNvSpPr/>
          <p:nvPr/>
        </p:nvSpPr>
        <p:spPr>
          <a:xfrm>
            <a:off x="3347130" y="4077357"/>
            <a:ext cx="696024" cy="276999"/>
          </a:xfrm>
          <a:prstGeom prst="rect">
            <a:avLst/>
          </a:prstGeom>
        </p:spPr>
        <p:txBody>
          <a:bodyPr wrap="none">
            <a:spAutoFit/>
          </a:bodyPr>
          <a:lstStyle/>
          <a:p>
            <a:r>
              <a:rPr lang="en-US" altLang="zh-CN" sz="1200" dirty="0">
                <a:solidFill>
                  <a:schemeClr val="bg1"/>
                </a:solidFill>
              </a:rPr>
              <a:t>496mm</a:t>
            </a:r>
            <a:endParaRPr lang="zh-CN" altLang="en-US" sz="1200" dirty="0">
              <a:solidFill>
                <a:schemeClr val="bg1"/>
              </a:solidFill>
            </a:endParaRPr>
          </a:p>
        </p:txBody>
      </p:sp>
      <p:sp>
        <p:nvSpPr>
          <p:cNvPr id="16" name="矩形 15"/>
          <p:cNvSpPr/>
          <p:nvPr/>
        </p:nvSpPr>
        <p:spPr>
          <a:xfrm>
            <a:off x="1358527" y="5021230"/>
            <a:ext cx="1483733" cy="830997"/>
          </a:xfrm>
          <a:prstGeom prst="rect">
            <a:avLst/>
          </a:prstGeom>
        </p:spPr>
        <p:txBody>
          <a:bodyPr wrap="square">
            <a:spAutoFit/>
          </a:bodyPr>
          <a:lstStyle/>
          <a:p>
            <a:r>
              <a:rPr lang="en-US" altLang="zh-CN" sz="1200" dirty="0">
                <a:solidFill>
                  <a:schemeClr val="bg1"/>
                </a:solidFill>
              </a:rPr>
              <a:t>Large-diameter centrifugal blower wheel with a diameter of 40 cm</a:t>
            </a:r>
            <a:endParaRPr lang="zh-CN" altLang="en-US" sz="1200" dirty="0">
              <a:solidFill>
                <a:schemeClr val="bg1"/>
              </a:solidFill>
            </a:endParaRPr>
          </a:p>
        </p:txBody>
      </p:sp>
      <p:sp>
        <p:nvSpPr>
          <p:cNvPr id="18" name="矩形 17"/>
          <p:cNvSpPr/>
          <p:nvPr/>
        </p:nvSpPr>
        <p:spPr>
          <a:xfrm>
            <a:off x="3023979" y="5021230"/>
            <a:ext cx="1494681" cy="461665"/>
          </a:xfrm>
          <a:prstGeom prst="rect">
            <a:avLst/>
          </a:prstGeom>
        </p:spPr>
        <p:txBody>
          <a:bodyPr wrap="square">
            <a:spAutoFit/>
          </a:bodyPr>
          <a:lstStyle/>
          <a:p>
            <a:r>
              <a:rPr lang="en-US" altLang="zh-CN" sz="1200" dirty="0">
                <a:solidFill>
                  <a:schemeClr val="bg1"/>
                </a:solidFill>
              </a:rPr>
              <a:t>The air outlet area increases by 28%</a:t>
            </a:r>
            <a:endParaRPr lang="zh-CN" altLang="en-US" sz="1200" dirty="0">
              <a:solidFill>
                <a:schemeClr val="bg1"/>
              </a:solidFill>
            </a:endParaRPr>
          </a:p>
        </p:txBody>
      </p:sp>
    </p:spTree>
    <p:extLst>
      <p:ext uri="{BB962C8B-B14F-4D97-AF65-F5344CB8AC3E}">
        <p14:creationId xmlns:p14="http://schemas.microsoft.com/office/powerpoint/2010/main" val="63108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80072CC-EC4D-4223-8570-73F83A147242}" type="slidenum">
              <a:rPr lang="en-US" smtClean="0"/>
              <a:pPr/>
              <a:t>6</a:t>
            </a:fld>
            <a:endParaRPr lang="en-US"/>
          </a:p>
        </p:txBody>
      </p:sp>
      <p:sp>
        <p:nvSpPr>
          <p:cNvPr id="17" name="Rectangle 2"/>
          <p:cNvSpPr>
            <a:spLocks noGrp="1" noChangeArrowheads="1"/>
          </p:cNvSpPr>
          <p:nvPr>
            <p:ph type="title"/>
          </p:nvPr>
        </p:nvSpPr>
        <p:spPr>
          <a:xfrm>
            <a:off x="228600" y="690563"/>
            <a:ext cx="8610600" cy="609600"/>
          </a:xfrm>
        </p:spPr>
        <p:txBody>
          <a:bodyPr/>
          <a:lstStyle/>
          <a:p>
            <a:r>
              <a:rPr lang="en-US" dirty="0"/>
              <a:t>FLOOR STANDING</a:t>
            </a:r>
            <a:br>
              <a:rPr lang="en-US" dirty="0"/>
            </a:br>
            <a:r>
              <a:rPr lang="en-US" sz="3000" dirty="0"/>
              <a:t>Features  </a:t>
            </a:r>
          </a:p>
        </p:txBody>
      </p:sp>
      <p:pic>
        <p:nvPicPr>
          <p:cNvPr id="5" name="Picture 16" descr="orange-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447" y="1814831"/>
            <a:ext cx="136525" cy="19367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6556" y="1680837"/>
            <a:ext cx="1759456" cy="461665"/>
          </a:xfrm>
          <a:prstGeom prst="rect">
            <a:avLst/>
          </a:prstGeom>
        </p:spPr>
        <p:txBody>
          <a:bodyPr wrap="none">
            <a:spAutoFit/>
          </a:bodyPr>
          <a:lstStyle/>
          <a:p>
            <a:r>
              <a:rPr lang="en-US" altLang="zh-CN" dirty="0">
                <a:solidFill>
                  <a:srgbClr val="00B050"/>
                </a:solidFill>
              </a:rPr>
              <a:t>3D Air Flow</a:t>
            </a:r>
          </a:p>
        </p:txBody>
      </p:sp>
      <p:sp>
        <p:nvSpPr>
          <p:cNvPr id="7" name="矩形 6"/>
          <p:cNvSpPr/>
          <p:nvPr/>
        </p:nvSpPr>
        <p:spPr>
          <a:xfrm>
            <a:off x="456556" y="2097300"/>
            <a:ext cx="8390264" cy="707886"/>
          </a:xfrm>
          <a:prstGeom prst="rect">
            <a:avLst/>
          </a:prstGeom>
        </p:spPr>
        <p:txBody>
          <a:bodyPr wrap="square">
            <a:spAutoFit/>
          </a:bodyPr>
          <a:lstStyle/>
          <a:p>
            <a:pPr>
              <a:spcBef>
                <a:spcPct val="50000"/>
              </a:spcBef>
            </a:pPr>
            <a:r>
              <a:rPr lang="en-US" altLang="ja-JP" sz="2000" dirty="0">
                <a:ea typeface="MS PGothic" pitchFamily="34" charset="-128"/>
              </a:rPr>
              <a:t>Auto-swing horizontal and vertical air flap for optimal air distribution of supply air temperature and velocity inside air conditioned space.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591" y="2859668"/>
            <a:ext cx="7025833" cy="3952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227052" y="4073267"/>
            <a:ext cx="596638" cy="461665"/>
          </a:xfrm>
          <a:prstGeom prst="rect">
            <a:avLst/>
          </a:prstGeom>
        </p:spPr>
        <p:txBody>
          <a:bodyPr wrap="none">
            <a:spAutoFit/>
          </a:bodyPr>
          <a:lstStyle/>
          <a:p>
            <a:r>
              <a:rPr lang="en-US" altLang="zh-CN" sz="2400" b="1" dirty="0">
                <a:solidFill>
                  <a:schemeClr val="bg1"/>
                </a:solidFill>
                <a:latin typeface="Times New Roman" pitchFamily="18" charset="0"/>
                <a:cs typeface="Times New Roman" pitchFamily="18" charset="0"/>
              </a:rPr>
              <a:t>50°</a:t>
            </a:r>
            <a:endParaRPr lang="zh-CN" altLang="en-US" sz="2400" b="1" dirty="0">
              <a:solidFill>
                <a:schemeClr val="bg1"/>
              </a:solidFill>
              <a:latin typeface="Times New Roman" pitchFamily="18" charset="0"/>
              <a:cs typeface="Times New Roman" pitchFamily="18" charset="0"/>
            </a:endParaRPr>
          </a:p>
        </p:txBody>
      </p:sp>
      <p:sp>
        <p:nvSpPr>
          <p:cNvPr id="11" name="矩形 10"/>
          <p:cNvSpPr/>
          <p:nvPr/>
        </p:nvSpPr>
        <p:spPr>
          <a:xfrm>
            <a:off x="6611430" y="4266306"/>
            <a:ext cx="596638" cy="461665"/>
          </a:xfrm>
          <a:prstGeom prst="rect">
            <a:avLst/>
          </a:prstGeom>
        </p:spPr>
        <p:txBody>
          <a:bodyPr wrap="none">
            <a:spAutoFit/>
          </a:bodyPr>
          <a:lstStyle/>
          <a:p>
            <a:r>
              <a:rPr lang="en-US" altLang="zh-CN" sz="2400" b="1" dirty="0">
                <a:solidFill>
                  <a:schemeClr val="bg1"/>
                </a:solidFill>
                <a:latin typeface="Times New Roman" pitchFamily="18" charset="0"/>
                <a:cs typeface="Times New Roman" pitchFamily="18" charset="0"/>
              </a:rPr>
              <a:t>72°</a:t>
            </a:r>
            <a:endParaRPr lang="zh-CN" alt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4322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80072CC-EC4D-4223-8570-73F83A147242}" type="slidenum">
              <a:rPr lang="en-US" smtClean="0"/>
              <a:pPr/>
              <a:t>7</a:t>
            </a:fld>
            <a:endParaRPr lang="en-US"/>
          </a:p>
        </p:txBody>
      </p:sp>
      <p:sp>
        <p:nvSpPr>
          <p:cNvPr id="17" name="Rectangle 2"/>
          <p:cNvSpPr>
            <a:spLocks noGrp="1" noChangeArrowheads="1"/>
          </p:cNvSpPr>
          <p:nvPr>
            <p:ph type="title"/>
          </p:nvPr>
        </p:nvSpPr>
        <p:spPr>
          <a:xfrm>
            <a:off x="228600" y="690563"/>
            <a:ext cx="8610600" cy="609600"/>
          </a:xfrm>
        </p:spPr>
        <p:txBody>
          <a:bodyPr/>
          <a:lstStyle/>
          <a:p>
            <a:r>
              <a:rPr lang="en-US" dirty="0"/>
              <a:t>FLOOR STANDING</a:t>
            </a:r>
            <a:br>
              <a:rPr lang="en-US" dirty="0"/>
            </a:br>
            <a:r>
              <a:rPr lang="en-US" sz="3000" dirty="0"/>
              <a:t>Features  </a:t>
            </a:r>
          </a:p>
        </p:txBody>
      </p:sp>
      <p:pic>
        <p:nvPicPr>
          <p:cNvPr id="5" name="Picture 16" descr="orange-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47" y="1814831"/>
            <a:ext cx="136525" cy="19367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6556" y="1680837"/>
            <a:ext cx="2233175" cy="461665"/>
          </a:xfrm>
          <a:prstGeom prst="rect">
            <a:avLst/>
          </a:prstGeom>
        </p:spPr>
        <p:txBody>
          <a:bodyPr wrap="none">
            <a:spAutoFit/>
          </a:bodyPr>
          <a:lstStyle/>
          <a:p>
            <a:r>
              <a:rPr lang="en-US" altLang="zh-CN" dirty="0">
                <a:solidFill>
                  <a:srgbClr val="00B050"/>
                </a:solidFill>
              </a:rPr>
              <a:t>Wind Avoid Me</a:t>
            </a:r>
          </a:p>
        </p:txBody>
      </p:sp>
      <p:sp>
        <p:nvSpPr>
          <p:cNvPr id="7" name="矩形 6"/>
          <p:cNvSpPr/>
          <p:nvPr/>
        </p:nvSpPr>
        <p:spPr>
          <a:xfrm>
            <a:off x="456556" y="2097300"/>
            <a:ext cx="8390264" cy="707886"/>
          </a:xfrm>
          <a:prstGeom prst="rect">
            <a:avLst/>
          </a:prstGeom>
        </p:spPr>
        <p:txBody>
          <a:bodyPr wrap="square">
            <a:spAutoFit/>
          </a:bodyPr>
          <a:lstStyle/>
          <a:p>
            <a:pPr>
              <a:spcBef>
                <a:spcPct val="50000"/>
              </a:spcBef>
            </a:pPr>
            <a:r>
              <a:rPr lang="en-US" altLang="ja-JP" sz="2000" dirty="0">
                <a:ea typeface="MS PGothic" pitchFamily="34" charset="-128"/>
              </a:rPr>
              <a:t>With one tap of button, the airflow direction is automatically adjusted to the maximum angle to prevent direct cold/hot air flow person.</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103" y="2863061"/>
            <a:ext cx="6591319" cy="370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009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80072CC-EC4D-4223-8570-73F83A147242}" type="slidenum">
              <a:rPr lang="en-US" smtClean="0"/>
              <a:pPr/>
              <a:t>8</a:t>
            </a:fld>
            <a:endParaRPr lang="en-US"/>
          </a:p>
        </p:txBody>
      </p:sp>
      <p:sp>
        <p:nvSpPr>
          <p:cNvPr id="17" name="Rectangle 2"/>
          <p:cNvSpPr>
            <a:spLocks noGrp="1" noChangeArrowheads="1"/>
          </p:cNvSpPr>
          <p:nvPr>
            <p:ph type="title"/>
          </p:nvPr>
        </p:nvSpPr>
        <p:spPr>
          <a:xfrm>
            <a:off x="228600" y="690563"/>
            <a:ext cx="8610600" cy="609600"/>
          </a:xfrm>
        </p:spPr>
        <p:txBody>
          <a:bodyPr/>
          <a:lstStyle/>
          <a:p>
            <a:r>
              <a:rPr lang="en-US" dirty="0"/>
              <a:t>FLOOR STANDING</a:t>
            </a:r>
            <a:br>
              <a:rPr lang="en-US" dirty="0"/>
            </a:br>
            <a:r>
              <a:rPr lang="en-US" sz="3000" dirty="0"/>
              <a:t>Features  </a:t>
            </a:r>
          </a:p>
        </p:txBody>
      </p:sp>
      <p:pic>
        <p:nvPicPr>
          <p:cNvPr id="5" name="Picture 16" descr="orange-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447" y="1814831"/>
            <a:ext cx="136525" cy="19367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6556" y="1680837"/>
            <a:ext cx="3062057" cy="461665"/>
          </a:xfrm>
          <a:prstGeom prst="rect">
            <a:avLst/>
          </a:prstGeom>
        </p:spPr>
        <p:txBody>
          <a:bodyPr wrap="none">
            <a:spAutoFit/>
          </a:bodyPr>
          <a:lstStyle/>
          <a:p>
            <a:r>
              <a:rPr lang="en-US" altLang="zh-CN" dirty="0">
                <a:solidFill>
                  <a:srgbClr val="00B050"/>
                </a:solidFill>
              </a:rPr>
              <a:t>Cleanable Dust Filter</a:t>
            </a:r>
          </a:p>
        </p:txBody>
      </p:sp>
      <p:sp>
        <p:nvSpPr>
          <p:cNvPr id="7" name="矩形 6"/>
          <p:cNvSpPr/>
          <p:nvPr/>
        </p:nvSpPr>
        <p:spPr>
          <a:xfrm>
            <a:off x="456556" y="2097300"/>
            <a:ext cx="8390264" cy="707886"/>
          </a:xfrm>
          <a:prstGeom prst="rect">
            <a:avLst/>
          </a:prstGeom>
        </p:spPr>
        <p:txBody>
          <a:bodyPr wrap="square">
            <a:spAutoFit/>
          </a:bodyPr>
          <a:lstStyle/>
          <a:p>
            <a:pPr>
              <a:spcBef>
                <a:spcPct val="50000"/>
              </a:spcBef>
            </a:pPr>
            <a:r>
              <a:rPr lang="en-US" altLang="ja-JP" sz="2000" dirty="0">
                <a:ea typeface="MS PGothic" pitchFamily="34" charset="-128"/>
              </a:rPr>
              <a:t>High density filter  removes the particles in the air, provides clean air always, and it is washable.</a:t>
            </a:r>
          </a:p>
        </p:txBody>
      </p:sp>
      <p:grpSp>
        <p:nvGrpSpPr>
          <p:cNvPr id="8" name="组合 7"/>
          <p:cNvGrpSpPr/>
          <p:nvPr/>
        </p:nvGrpSpPr>
        <p:grpSpPr>
          <a:xfrm>
            <a:off x="1556718" y="3208745"/>
            <a:ext cx="5652296" cy="2462843"/>
            <a:chOff x="6572433" y="2396922"/>
            <a:chExt cx="5652296" cy="2462843"/>
          </a:xfrm>
        </p:grpSpPr>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42157" t="22554" b="36646"/>
            <a:stretch/>
          </p:blipFill>
          <p:spPr>
            <a:xfrm>
              <a:off x="6976864" y="2396922"/>
              <a:ext cx="5247865" cy="2435771"/>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9205" t="22554" r="65802" b="36646"/>
            <a:stretch/>
          </p:blipFill>
          <p:spPr>
            <a:xfrm>
              <a:off x="6572433" y="2423994"/>
              <a:ext cx="2267542" cy="2435771"/>
            </a:xfrm>
            <a:prstGeom prst="rect">
              <a:avLst/>
            </a:prstGeom>
          </p:spPr>
        </p:pic>
      </p:grpSp>
    </p:spTree>
    <p:extLst>
      <p:ext uri="{BB962C8B-B14F-4D97-AF65-F5344CB8AC3E}">
        <p14:creationId xmlns:p14="http://schemas.microsoft.com/office/powerpoint/2010/main" val="2659338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85437676-2293-4004-bd57-00a0e122c55d}"/>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D20000"/>
      </a:accent1>
      <a:accent2>
        <a:srgbClr val="0000F0"/>
      </a:accent2>
      <a:accent3>
        <a:srgbClr val="FFFFFF"/>
      </a:accent3>
      <a:accent4>
        <a:srgbClr val="000000"/>
      </a:accent4>
      <a:accent5>
        <a:srgbClr val="E5AAAA"/>
      </a:accent5>
      <a:accent6>
        <a:srgbClr val="0000D9"/>
      </a:accent6>
      <a:hlink>
        <a:srgbClr val="F6FC00"/>
      </a:hlink>
      <a:folHlink>
        <a:srgbClr val="009A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EFCB6914CF054AAAF3F452609D1F6B" ma:contentTypeVersion="1" ma:contentTypeDescription="Create a new document." ma:contentTypeScope="" ma:versionID="4bdf7c694b97fd7eb283a0429fc4cf32">
  <xsd:schema xmlns:xsd="http://www.w3.org/2001/XMLSchema" xmlns:xs="http://www.w3.org/2001/XMLSchema" xmlns:p="http://schemas.microsoft.com/office/2006/metadata/properties" xmlns:ns1="http://schemas.microsoft.com/sharepoint/v3" targetNamespace="http://schemas.microsoft.com/office/2006/metadata/properties" ma:root="true" ma:fieldsID="fa06d6fac6d8f3ef9a355fe6c8a09ea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751533-CF0C-4182-BA89-5D95F24C77A5}">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20806567-3548-4137-A36A-12F2318A7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A7DCD4-AAA0-4A12-9114-9A20F3CD88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MagdaG3:Applications:Microsoft Office 98:Templates:Blank Presentation</Template>
  <TotalTime>1019</TotalTime>
  <Words>753</Words>
  <Application>Microsoft Office PowerPoint</Application>
  <PresentationFormat>Diavoorstelling (4:3)</PresentationFormat>
  <Paragraphs>156</Paragraphs>
  <Slides>20</Slides>
  <Notes>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20</vt:i4>
      </vt:variant>
    </vt:vector>
  </HeadingPairs>
  <TitlesOfParts>
    <vt:vector size="28" baseType="lpstr">
      <vt:lpstr>微软雅黑</vt:lpstr>
      <vt:lpstr>Arial</vt:lpstr>
      <vt:lpstr>Calibri</vt:lpstr>
      <vt:lpstr>Century Gothic</vt:lpstr>
      <vt:lpstr>Times</vt:lpstr>
      <vt:lpstr>Times New Roman</vt:lpstr>
      <vt:lpstr>Blank Presentation</vt:lpstr>
      <vt:lpstr>Office 主题</vt:lpstr>
      <vt:lpstr>PowerPoint-presentatie</vt:lpstr>
      <vt:lpstr>PowerPoint-presentatie</vt:lpstr>
      <vt:lpstr>UNIVERTIAL CDU </vt:lpstr>
      <vt:lpstr>FLOOR STANDING Features  </vt:lpstr>
      <vt:lpstr>FLOOR STANDING Features  </vt:lpstr>
      <vt:lpstr>FLOOR STANDING Features  </vt:lpstr>
      <vt:lpstr>FLOOR STANDING Features  </vt:lpstr>
      <vt:lpstr>FLOOR STANDING Features  </vt:lpstr>
      <vt:lpstr>FLOOR STANDING Features  </vt:lpstr>
      <vt:lpstr>FLOOR STANDING Features  </vt:lpstr>
      <vt:lpstr>FLOOR STANDING Features  </vt:lpstr>
      <vt:lpstr>FLOOR STANDING Features  </vt:lpstr>
      <vt:lpstr>FLOOR STANDING  Features  </vt:lpstr>
      <vt:lpstr>FLOOR STANDING Features  </vt:lpstr>
      <vt:lpstr>FLOOR STANDING  Other Features  </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Kunze, Jeffrey            BIS</dc:creator>
  <cp:lastModifiedBy>leovo</cp:lastModifiedBy>
  <cp:revision>754</cp:revision>
  <cp:lastPrinted>2003-12-08T20:50:22Z</cp:lastPrinted>
  <dcterms:created xsi:type="dcterms:W3CDTF">2000-11-14T15:35:50Z</dcterms:created>
  <dcterms:modified xsi:type="dcterms:W3CDTF">2022-04-01T06:31:52Z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0x010100C6EFCB6914CF054AAAF3F452609D1F6B</vt:lpwstr>
  </property>
</Properties>
</file>